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977" r:id="rId4"/>
  </p:sldMasterIdLst>
  <p:notesMasterIdLst>
    <p:notesMasterId r:id="rId35"/>
  </p:notesMasterIdLst>
  <p:sldIdLst>
    <p:sldId id="256" r:id="rId5"/>
    <p:sldId id="297" r:id="rId6"/>
    <p:sldId id="296" r:id="rId7"/>
    <p:sldId id="298" r:id="rId8"/>
    <p:sldId id="299" r:id="rId9"/>
    <p:sldId id="300" r:id="rId10"/>
    <p:sldId id="301" r:id="rId11"/>
    <p:sldId id="302" r:id="rId12"/>
    <p:sldId id="303" r:id="rId13"/>
    <p:sldId id="258" r:id="rId14"/>
    <p:sldId id="259" r:id="rId15"/>
    <p:sldId id="294" r:id="rId16"/>
    <p:sldId id="263" r:id="rId17"/>
    <p:sldId id="284" r:id="rId18"/>
    <p:sldId id="288" r:id="rId19"/>
    <p:sldId id="266" r:id="rId20"/>
    <p:sldId id="305" r:id="rId21"/>
    <p:sldId id="289" r:id="rId22"/>
    <p:sldId id="290" r:id="rId23"/>
    <p:sldId id="291" r:id="rId24"/>
    <p:sldId id="271" r:id="rId25"/>
    <p:sldId id="292" r:id="rId26"/>
    <p:sldId id="293" r:id="rId27"/>
    <p:sldId id="307" r:id="rId28"/>
    <p:sldId id="276" r:id="rId29"/>
    <p:sldId id="277" r:id="rId30"/>
    <p:sldId id="278" r:id="rId31"/>
    <p:sldId id="279" r:id="rId32"/>
    <p:sldId id="309" r:id="rId33"/>
    <p:sldId id="28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9900"/>
    <a:srgbClr val="0000FF"/>
    <a:srgbClr val="FFCC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96FA-ED01-446F-899D-226722738170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93C1C-5C0A-4146-A916-7D2EED861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7BD22D-AECB-4937-BD8A-166EA5E39952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2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DBA3E7-E8C3-4027-81A6-4F5F63FCDAE4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9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2E1CB4-4394-41AD-9B9B-10B72E68D26C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89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7BD22D-AECB-4937-BD8A-166EA5E39952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27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97CB12-054A-4081-A2C7-41FF7631B5F9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355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AC2CDB-2647-4B82-AF9E-64D1CFC0CAD4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3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E29658-8C79-47A6-A534-F343D3B578D7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15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5873E-5F7D-4EEF-8E3F-DCC2C46E0067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61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DFC511-87D1-4EBC-AB7E-272380ABC13E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5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4EF712-1D97-44F1-8E59-48DEBB879E43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10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F36B42-09B2-4F33-978A-7761A2619F4B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1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97CB12-054A-4081-A2C7-41FF7631B5F9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07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070201-A8C9-4D57-98C0-94C8FFCB022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01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DBA3E7-E8C3-4027-81A6-4F5F63FCDAE4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2E1CB4-4394-41AD-9B9B-10B72E68D26C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83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E05D9-5D9F-48C4-A20C-0B44AABB18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48958-5CFE-4934-AB5E-3E505E5944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0951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E05D9-5D9F-48C4-A20C-0B44AABB18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48958-5CFE-4934-AB5E-3E505E5944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0153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E05D9-5D9F-48C4-A20C-0B44AABB18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48958-5CFE-4934-AB5E-3E505E5944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951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E05D9-5D9F-48C4-A20C-0B44AABB18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48958-5CFE-4934-AB5E-3E505E5944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61063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E05D9-5D9F-48C4-A20C-0B44AABB18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48958-5CFE-4934-AB5E-3E505E5944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07856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E05D9-5D9F-48C4-A20C-0B44AABB18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48958-5CFE-4934-AB5E-3E505E5944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91568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E05D9-5D9F-48C4-A20C-0B44AABB18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48958-5CFE-4934-AB5E-3E505E5944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451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AC2CDB-2647-4B82-AF9E-64D1CFC0CAD4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342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E05D9-5D9F-48C4-A20C-0B44AABB18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48958-5CFE-4934-AB5E-3E505E5944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83772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E05D9-5D9F-48C4-A20C-0B44AABB18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48958-5CFE-4934-AB5E-3E505E5944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3538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E05D9-5D9F-48C4-A20C-0B44AABB18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48958-5CFE-4934-AB5E-3E505E5944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7760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E05D9-5D9F-48C4-A20C-0B44AABB18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48958-5CFE-4934-AB5E-3E505E5944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32247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30890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C03C-73F3-469E-92FC-B6B46629748C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512-7ECB-41D0-ADA7-8F9853E7301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9270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C03C-73F3-469E-92FC-B6B46629748C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512-7ECB-41D0-ADA7-8F9853E7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568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C03C-73F3-469E-92FC-B6B46629748C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512-7ECB-41D0-ADA7-8F9853E7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85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C03C-73F3-469E-92FC-B6B46629748C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512-7ECB-41D0-ADA7-8F9853E7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312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C03C-73F3-469E-92FC-B6B46629748C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512-7ECB-41D0-ADA7-8F9853E7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5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E29658-8C79-47A6-A534-F343D3B578D7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56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C03C-73F3-469E-92FC-B6B46629748C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512-7ECB-41D0-ADA7-8F9853E7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49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C03C-73F3-469E-92FC-B6B46629748C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512-7ECB-41D0-ADA7-8F9853E7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50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C03C-73F3-469E-92FC-B6B46629748C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512-7ECB-41D0-ADA7-8F9853E7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57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C03C-73F3-469E-92FC-B6B46629748C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512-7ECB-41D0-ADA7-8F9853E7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69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D24BCC-48A3-4B17-96B0-6B5101DAB85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6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D24BCC-48A3-4B17-96B0-6B5101DAB85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20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D24BCC-48A3-4B17-96B0-6B5101DAB85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593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D24BCC-48A3-4B17-96B0-6B5101DAB85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874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D24BCC-48A3-4B17-96B0-6B5101DAB85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5610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D24BCC-48A3-4B17-96B0-6B5101DAB85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3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05873E-5F7D-4EEF-8E3F-DCC2C46E0067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425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C03C-73F3-469E-92FC-B6B46629748C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512-7ECB-41D0-ADA7-8F9853E7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24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C03C-73F3-469E-92FC-B6B46629748C}" type="datetimeFigureOut">
              <a:rPr lang="en-US" smtClean="0"/>
              <a:t>11/09/2023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82512-7ECB-41D0-ADA7-8F9853E7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DFC511-87D1-4EBC-AB7E-272380ABC13E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5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4EF712-1D97-44F1-8E59-48DEBB879E43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46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F36B42-09B2-4F33-978A-7761A2619F4B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070201-A8C9-4D57-98C0-94C8FFCB022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9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ơi giữ chỗ cho Tiêu đề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5123" name="Nơi giữ chỗ cho Văn bản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D24BCC-48A3-4B17-96B0-6B5101DAB85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2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ơi giữ chỗ cho Tiêu đề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5123" name="Nơi giữ chỗ cho Văn bản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D24BCC-48A3-4B17-96B0-6B5101DAB85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74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E05D9-5D9F-48C4-A20C-0B44AABB188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48958-5CFE-4934-AB5E-3E505E5944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91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D24BCC-48A3-4B17-96B0-6B5101DAB856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65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89987"/>
            <a:ext cx="9144000" cy="51291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endParaRPr lang="en-US" sz="3600" b="1" dirty="0" smtClean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51964" y="4338790"/>
            <a:ext cx="9540977" cy="512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– ĐẤT NƯỚC CHÚNG TA</a:t>
            </a:r>
          </a:p>
          <a:p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F40FBBD-6375-447F-9B8C-315C4AAA9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791" y="1354101"/>
            <a:ext cx="9455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 Tràng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41">
        <p:split orient="vert"/>
      </p:transition>
    </mc:Choice>
    <mc:Fallback xmlns="">
      <p:transition spd="slow" advTm="364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346587" y="907026"/>
            <a:ext cx="11496368" cy="1128251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4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4400" b="1" dirty="0" err="1" smtClean="0">
                <a:solidFill>
                  <a:srgbClr val="9933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4400" b="1" dirty="0" smtClean="0">
                <a:solidFill>
                  <a:srgbClr val="99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33FF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44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33FF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44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9933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44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9933FF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4400" b="1" dirty="0" smtClean="0">
                <a:solidFill>
                  <a:srgbClr val="9933FF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4400" b="1" dirty="0" err="1" smtClean="0">
                <a:solidFill>
                  <a:srgbClr val="9933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400" b="1" dirty="0" smtClean="0">
                <a:solidFill>
                  <a:srgbClr val="99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9933FF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4400" b="1" dirty="0" smtClean="0">
                <a:solidFill>
                  <a:srgbClr val="99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9933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sz="4400" b="1" dirty="0" smtClean="0">
                <a:solidFill>
                  <a:srgbClr val="99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9933FF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4400" b="1" dirty="0" smtClean="0">
                <a:solidFill>
                  <a:srgbClr val="9933FF"/>
                </a:solidFill>
                <a:latin typeface="Times New Roman" panose="02020603050405020304" pitchFamily="18" charset="0"/>
              </a:rPr>
              <a:t> Nam Á </a:t>
            </a:r>
            <a:r>
              <a:rPr lang="en-US" altLang="en-US" sz="4400" b="1" dirty="0" err="1" smtClean="0">
                <a:solidFill>
                  <a:srgbClr val="9933FF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4400" b="1" dirty="0" err="1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400" b="1" dirty="0" smtClean="0">
                <a:solidFill>
                  <a:srgbClr val="9933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400" b="1" dirty="0" err="1">
                <a:solidFill>
                  <a:srgbClr val="9933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4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9933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400" b="1" dirty="0" smtClean="0">
                <a:solidFill>
                  <a:srgbClr val="9933FF"/>
                </a:solidFill>
                <a:latin typeface="Times New Roman" panose="02020603050405020304" pitchFamily="18" charset="0"/>
              </a:rPr>
              <a:t>:</a:t>
            </a:r>
            <a:endParaRPr lang="en-US" altLang="en-US" sz="4400" b="1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921775" y="54270"/>
            <a:ext cx="10781070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4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4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4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4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44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4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sz="4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4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ta</a:t>
            </a:r>
            <a:endParaRPr lang="en-US" altLang="en-US" sz="4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86647" y="2231925"/>
            <a:ext cx="12105353" cy="440120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Lãnh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thổ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bọc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ta?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fontAlgn="base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quần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ta.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28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  <p:bldP spid="925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62"/>
          <p:cNvSpPr txBox="1">
            <a:spLocks noChangeArrowheads="1"/>
          </p:cNvSpPr>
          <p:nvPr/>
        </p:nvSpPr>
        <p:spPr bwMode="auto">
          <a:xfrm>
            <a:off x="2819400" y="2286001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05" y="213094"/>
            <a:ext cx="8604370" cy="5998575"/>
          </a:xfrm>
          <a:prstGeom prst="rect">
            <a:avLst/>
          </a:prstGeom>
          <a:ln w="5715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1216742" y="6211669"/>
            <a:ext cx="96159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66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36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 Nam Á</a:t>
            </a:r>
            <a:endParaRPr lang="en-US" altLang="en-US" sz="3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62"/>
          <p:cNvSpPr txBox="1">
            <a:spLocks noChangeArrowheads="1"/>
          </p:cNvSpPr>
          <p:nvPr/>
        </p:nvSpPr>
        <p:spPr bwMode="auto">
          <a:xfrm>
            <a:off x="2819400" y="2286001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46587" y="166251"/>
            <a:ext cx="9615949" cy="6758117"/>
            <a:chOff x="346587" y="166251"/>
            <a:chExt cx="9615949" cy="67581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54" y="166251"/>
              <a:ext cx="8604370" cy="5998575"/>
            </a:xfrm>
            <a:prstGeom prst="rect">
              <a:avLst/>
            </a:prstGeom>
            <a:ln w="57150" cap="sq" cmpd="thickThin">
              <a:solidFill>
                <a:srgbClr val="00B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Text Box 41"/>
            <p:cNvSpPr txBox="1">
              <a:spLocks noChangeArrowheads="1"/>
            </p:cNvSpPr>
            <p:nvPr/>
          </p:nvSpPr>
          <p:spPr bwMode="auto">
            <a:xfrm>
              <a:off x="346587" y="6278037"/>
              <a:ext cx="961594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</a:rPr>
                <a:t>Lược</a:t>
              </a:r>
              <a:r>
                <a:rPr lang="en-US" altLang="en-US" sz="3600" b="1" dirty="0" smtClean="0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</a:rPr>
                <a:t>đồ</a:t>
              </a:r>
              <a:r>
                <a:rPr lang="en-US" altLang="en-US" sz="3600" b="1" dirty="0" smtClean="0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</a:rPr>
                <a:t>Việt</a:t>
              </a:r>
              <a:r>
                <a:rPr lang="en-US" altLang="en-US" sz="3600" b="1" dirty="0" smtClean="0">
                  <a:solidFill>
                    <a:srgbClr val="000066"/>
                  </a:solidFill>
                  <a:latin typeface="Times New Roman" panose="02020603050405020304" pitchFamily="18" charset="0"/>
                </a:rPr>
                <a:t> Nam </a:t>
              </a:r>
              <a:r>
                <a:rPr lang="en-US" altLang="en-US" sz="36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</a:rPr>
                <a:t>trong</a:t>
              </a:r>
              <a:r>
                <a:rPr lang="en-US" altLang="en-US" sz="3600" b="1" dirty="0" smtClean="0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</a:rPr>
                <a:t>khu</a:t>
              </a:r>
              <a:r>
                <a:rPr lang="en-US" altLang="en-US" sz="3600" b="1" dirty="0" smtClean="0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</a:rPr>
                <a:t>vực</a:t>
              </a:r>
              <a:r>
                <a:rPr lang="en-US" altLang="en-US" sz="3600" b="1" dirty="0" smtClean="0">
                  <a:solidFill>
                    <a:srgbClr val="000066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 smtClean="0">
                  <a:solidFill>
                    <a:srgbClr val="000066"/>
                  </a:solidFill>
                  <a:latin typeface="Times New Roman" panose="02020603050405020304" pitchFamily="18" charset="0"/>
                </a:rPr>
                <a:t>Đông</a:t>
              </a:r>
              <a:r>
                <a:rPr lang="en-US" altLang="en-US" sz="3600" b="1" dirty="0" smtClean="0">
                  <a:solidFill>
                    <a:srgbClr val="000066"/>
                  </a:solidFill>
                  <a:latin typeface="Times New Roman" panose="02020603050405020304" pitchFamily="18" charset="0"/>
                </a:rPr>
                <a:t> Nam Á</a:t>
              </a:r>
              <a:endPara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525000" y="1730479"/>
            <a:ext cx="2367116" cy="369331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/>
            <a:r>
              <a:rPr lang="en-US" altLang="en-US" sz="3200" b="1" dirty="0">
                <a:solidFill>
                  <a:srgbClr val="0000FF"/>
                </a:solidFill>
              </a:rPr>
              <a:t>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/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hạn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fontAlgn="base" hangingPunct="1"/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ta</a:t>
            </a:r>
            <a:r>
              <a:rPr lang="en-US" altLang="en-US" sz="3600" b="1" dirty="0">
                <a:solidFill>
                  <a:srgbClr val="002060"/>
                </a:solidFill>
              </a:rPr>
              <a:t>.</a:t>
            </a:r>
          </a:p>
          <a:p>
            <a:pPr algn="ctr" eaLnBrk="1" fontAlgn="base" hangingPunct="1"/>
            <a:endParaRPr lang="en-US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606172"/>
            <a:ext cx="12192000" cy="49398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3000" b="1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nằm trên bán đảo Đông D</a:t>
            </a:r>
            <a:r>
              <a:rPr lang="vi-VN" altLang="en-US" sz="3000" b="1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ương, thuộc khu vực Đông Nam Á.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vi-VN" altLang="en-US" sz="3000" b="1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Lãnh thổ nước ta bao gồm: phần đất liền, biển, đảo và quần đảo.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vi-VN" altLang="en-US" sz="3000" b="1" noProof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nước giáp phần đất liền với nước ta có: Trung Quốc; Lào và </a:t>
            </a:r>
            <a:endParaRPr lang="en-US" altLang="en-US" sz="3000" b="1" noProof="1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3000" b="1" noProof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Cam-pu-</a:t>
            </a:r>
            <a:r>
              <a:rPr lang="en-US" altLang="en-US" sz="3000" b="1" noProof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b="1" noProof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altLang="en-US" sz="3000" b="1" noProof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vi-VN" altLang="en-US" sz="3000" b="1" noProof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Biển bao </a:t>
            </a:r>
            <a:r>
              <a:rPr lang="en-US" altLang="en-US" sz="3000" b="1" noProof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bọc </a:t>
            </a:r>
            <a:r>
              <a:rPr lang="vi-VN" altLang="en-US" sz="3000" b="1" noProof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phía </a:t>
            </a:r>
            <a:r>
              <a:rPr lang="vi-VN" altLang="en-US" sz="3000" b="1" noProof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Đông, phía Nam và phía Tây Nam của nước ta. Tên gọi là </a:t>
            </a:r>
            <a:r>
              <a:rPr lang="vi-VN" altLang="en-US" sz="3000" b="1" noProof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 </a:t>
            </a:r>
            <a:r>
              <a:rPr lang="vi-VN" altLang="en-US" sz="3000" b="1" noProof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Đông.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vi-VN" altLang="en-US" sz="3000" b="1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vi-VN" altLang="en-US" sz="3000" b="1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đảo và quần đảo của nước ta như: Cát Bà; Bạch Long Vĩ; Phú Quốc; </a:t>
            </a:r>
            <a:r>
              <a:rPr lang="vi-VN" altLang="en-US" sz="3000" b="1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 </a:t>
            </a:r>
            <a:r>
              <a:rPr lang="vi-VN" altLang="en-US" sz="3000" b="1" noProof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 … Quần đảo: Hoàng sa và Trường Sa</a:t>
            </a:r>
            <a:r>
              <a:rPr lang="vi-VN" altLang="en-US" sz="3000" b="1" noProof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b="1" noProof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vi-VN" altLang="en-US" sz="3000" b="1" noProof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3000" b="1" noProof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00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6">
            <a:extLst>
              <a:ext uri="{FF2B5EF4-FFF2-40B4-BE49-F238E27FC236}">
                <a16:creationId xmlns:a16="http://schemas.microsoft.com/office/drawing/2014/main" id="{DCA5B524-79C8-4498-AFE6-CE145F9F04E8}"/>
              </a:ext>
            </a:extLst>
          </p:cNvPr>
          <p:cNvSpPr/>
          <p:nvPr/>
        </p:nvSpPr>
        <p:spPr>
          <a:xfrm>
            <a:off x="317091" y="176981"/>
            <a:ext cx="11761838" cy="4070002"/>
          </a:xfrm>
          <a:prstGeom prst="cloudCallout">
            <a:avLst>
              <a:gd name="adj1" fmla="val -16709"/>
              <a:gd name="adj2" fmla="val 67938"/>
            </a:avLst>
          </a:prstGeom>
          <a:gradFill rotWithShape="1">
            <a:gsLst>
              <a:gs pos="0">
                <a:srgbClr val="FFC000">
                  <a:lumMod val="110000"/>
                  <a:satMod val="105000"/>
                  <a:tint val="67000"/>
                </a:srgbClr>
              </a:gs>
              <a:gs pos="50000">
                <a:srgbClr val="FFC000">
                  <a:lumMod val="105000"/>
                  <a:satMod val="103000"/>
                  <a:tint val="73000"/>
                </a:srgbClr>
              </a:gs>
              <a:gs pos="100000">
                <a:srgbClr val="FFC000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vực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  <a:endParaRPr lang="en-US" sz="3200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9B5B1-9DCC-4403-B4EB-31A5AE61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4" r="25871"/>
          <a:stretch/>
        </p:blipFill>
        <p:spPr>
          <a:xfrm>
            <a:off x="2671107" y="4258627"/>
            <a:ext cx="1648507" cy="259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57186" y="876477"/>
            <a:ext cx="11506608" cy="5145881"/>
            <a:chOff x="157186" y="1311554"/>
            <a:chExt cx="11506608" cy="5145881"/>
          </a:xfrm>
        </p:grpSpPr>
        <p:sp>
          <p:nvSpPr>
            <p:cNvPr id="9" name="Freeform 8"/>
            <p:cNvSpPr/>
            <p:nvPr/>
          </p:nvSpPr>
          <p:spPr>
            <a:xfrm>
              <a:off x="157186" y="2569737"/>
              <a:ext cx="2581906" cy="1577092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/>
                <a:t>Vị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trí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địa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lí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nước</a:t>
              </a:r>
              <a:r>
                <a:rPr lang="en-US" sz="3600" kern="1200" dirty="0" smtClean="0"/>
                <a:t> ta</a:t>
              </a:r>
              <a:endParaRPr lang="en-US" sz="3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667132" y="1311554"/>
              <a:ext cx="2637803" cy="1492410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/>
                <a:t>Một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bộ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phận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của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châu</a:t>
              </a:r>
              <a:r>
                <a:rPr lang="en-US" sz="3600" kern="1200" dirty="0" smtClean="0"/>
                <a:t> Á</a:t>
              </a:r>
              <a:endParaRPr lang="en-US" sz="3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94614" y="4066762"/>
              <a:ext cx="4269180" cy="1019968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/>
                <a:t>Đường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biển</a:t>
              </a:r>
              <a:endParaRPr lang="en-US" sz="3600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394614" y="5437467"/>
              <a:ext cx="4269180" cy="1019968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/>
                <a:t>Đường</a:t>
              </a:r>
              <a:r>
                <a:rPr lang="en-US" sz="3600" kern="1200" dirty="0" smtClean="0"/>
                <a:t> </a:t>
              </a:r>
              <a:r>
                <a:rPr lang="en-US" sz="3600" dirty="0" err="1"/>
                <a:t>h</a:t>
              </a:r>
              <a:r>
                <a:rPr lang="en-US" sz="3600" kern="1200" dirty="0" err="1" smtClean="0"/>
                <a:t>àng</a:t>
              </a:r>
              <a:r>
                <a:rPr lang="en-US" sz="3600" kern="1200" dirty="0" smtClean="0"/>
                <a:t> </a:t>
              </a:r>
              <a:r>
                <a:rPr lang="en-US" sz="3600" dirty="0" err="1"/>
                <a:t>k</a:t>
              </a:r>
              <a:r>
                <a:rPr lang="en-US" sz="3600" kern="1200" dirty="0" err="1" smtClean="0"/>
                <a:t>hông</a:t>
              </a:r>
              <a:endParaRPr lang="en-US" sz="36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734581" y="3830541"/>
              <a:ext cx="2637803" cy="1492410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</a:pPr>
              <a:r>
                <a:rPr lang="en-US" sz="3600" kern="1200" dirty="0" err="1" smtClean="0"/>
                <a:t>Vùng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biển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thông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với</a:t>
              </a:r>
              <a:r>
                <a:rPr lang="en-US" sz="3600" kern="1200" dirty="0" smtClean="0"/>
                <a:t> 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/>
                <a:t>đại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dương</a:t>
              </a:r>
              <a:endParaRPr lang="en-US" sz="3600" kern="12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342721" y="3155550"/>
              <a:ext cx="1071229" cy="142119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7394614" y="2681571"/>
              <a:ext cx="4269180" cy="1019968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/>
                <a:t>Đường</a:t>
              </a:r>
              <a:r>
                <a:rPr lang="en-US" sz="3600" kern="1200" dirty="0" smtClean="0"/>
                <a:t> </a:t>
              </a:r>
              <a:r>
                <a:rPr lang="en-US" sz="3600" kern="1200" dirty="0" err="1" smtClean="0"/>
                <a:t>bộ</a:t>
              </a:r>
              <a:endParaRPr lang="en-US" sz="3600" kern="12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342721" y="4576746"/>
              <a:ext cx="117158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323385" y="4576746"/>
              <a:ext cx="1071229" cy="138519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709361" y="1924665"/>
              <a:ext cx="957771" cy="15335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719249" y="3458175"/>
              <a:ext cx="1042073" cy="12187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4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726940" y="2599134"/>
            <a:ext cx="7496908" cy="46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24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87245" y="1305514"/>
            <a:ext cx="10228006" cy="4918587"/>
            <a:chOff x="1172497" y="1659475"/>
            <a:chExt cx="10228006" cy="4918587"/>
          </a:xfrm>
        </p:grpSpPr>
        <p:sp>
          <p:nvSpPr>
            <p:cNvPr id="4" name="Rounded Rectangle 3"/>
            <p:cNvSpPr/>
            <p:nvPr/>
          </p:nvSpPr>
          <p:spPr>
            <a:xfrm>
              <a:off x="1172497" y="1659475"/>
              <a:ext cx="10228006" cy="49185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56" name="Text Box 8"/>
            <p:cNvSpPr txBox="1">
              <a:spLocks noChangeArrowheads="1"/>
            </p:cNvSpPr>
            <p:nvPr/>
          </p:nvSpPr>
          <p:spPr bwMode="auto">
            <a:xfrm>
              <a:off x="1316293" y="2074606"/>
              <a:ext cx="9940413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lnSpc>
                  <a:spcPts val="4800"/>
                </a:lnSpc>
              </a:pPr>
              <a:r>
                <a:rPr lang="en-US" altLang="en-US" sz="4000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Việt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Nam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nằm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trên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bán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đảo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Đông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Dương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thuộc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khu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vực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Đông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Nam Á.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Nước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bộ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phận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châu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Á.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vùng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biển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thông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đại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dương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nên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nhiều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lợi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trong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việc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giao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lưu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nước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bộ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biển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ng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không</a:t>
              </a:r>
              <a:r>
                <a:rPr lang="en-US" alt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.</a:t>
              </a:r>
              <a:endPara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4535469" y="207144"/>
            <a:ext cx="376930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KẾT 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endParaRPr lang="en-US" alt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2105561"/>
            <a:ext cx="710565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4500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7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4"/>
          <p:cNvSpPr txBox="1">
            <a:spLocks noChangeArrowheads="1"/>
          </p:cNvSpPr>
          <p:nvPr/>
        </p:nvSpPr>
        <p:spPr bwMode="auto">
          <a:xfrm>
            <a:off x="5405281" y="228106"/>
            <a:ext cx="6518789" cy="52322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uan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673980" y="942414"/>
            <a:ext cx="6250091" cy="5301518"/>
            <a:chOff x="5666606" y="735936"/>
            <a:chExt cx="6250091" cy="5301518"/>
          </a:xfrm>
        </p:grpSpPr>
        <p:sp>
          <p:nvSpPr>
            <p:cNvPr id="14" name="Freeform 13"/>
            <p:cNvSpPr/>
            <p:nvPr/>
          </p:nvSpPr>
          <p:spPr>
            <a:xfrm>
              <a:off x="6214957" y="820542"/>
              <a:ext cx="5701739" cy="1315979"/>
            </a:xfrm>
            <a:custGeom>
              <a:avLst/>
              <a:gdLst>
                <a:gd name="connsiteX0" fmla="*/ 0 w 5267777"/>
                <a:gd name="connsiteY0" fmla="*/ 0 h 1315977"/>
                <a:gd name="connsiteX1" fmla="*/ 4609789 w 5267777"/>
                <a:gd name="connsiteY1" fmla="*/ 0 h 1315977"/>
                <a:gd name="connsiteX2" fmla="*/ 5267777 w 5267777"/>
                <a:gd name="connsiteY2" fmla="*/ 657989 h 1315977"/>
                <a:gd name="connsiteX3" fmla="*/ 4609789 w 5267777"/>
                <a:gd name="connsiteY3" fmla="*/ 1315977 h 1315977"/>
                <a:gd name="connsiteX4" fmla="*/ 0 w 5267777"/>
                <a:gd name="connsiteY4" fmla="*/ 1315977 h 1315977"/>
                <a:gd name="connsiteX5" fmla="*/ 0 w 5267777"/>
                <a:gd name="connsiteY5" fmla="*/ 0 h 131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7777" h="1315977">
                  <a:moveTo>
                    <a:pt x="5267777" y="1315976"/>
                  </a:moveTo>
                  <a:lnTo>
                    <a:pt x="657988" y="1315976"/>
                  </a:lnTo>
                  <a:lnTo>
                    <a:pt x="0" y="657988"/>
                  </a:lnTo>
                  <a:lnTo>
                    <a:pt x="657988" y="1"/>
                  </a:lnTo>
                  <a:lnTo>
                    <a:pt x="5267777" y="1"/>
                  </a:lnTo>
                  <a:lnTo>
                    <a:pt x="5267777" y="131597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9304" tIns="106681" rIns="199136" bIns="106681" numCol="1" spcCol="1270" anchor="ctr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đất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liền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bờ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biển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giống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gì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?</a:t>
              </a:r>
            </a:p>
            <a:p>
              <a:pPr lvl="0" defTabSz="2889250">
                <a:lnSpc>
                  <a:spcPct val="90000"/>
                </a:lnSpc>
                <a:spcBef>
                  <a:spcPct val="0"/>
                </a:spcBef>
              </a:pPr>
              <a:endParaRPr lang="en-US" sz="28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742811" y="735936"/>
              <a:ext cx="1315977" cy="131597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3200" b="1" dirty="0" smtClean="0">
                  <a:solidFill>
                    <a:srgbClr val="002060"/>
                  </a:solidFill>
                </a:rPr>
                <a:t>1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214957" y="2529349"/>
              <a:ext cx="5701739" cy="1570703"/>
            </a:xfrm>
            <a:custGeom>
              <a:avLst/>
              <a:gdLst>
                <a:gd name="connsiteX0" fmla="*/ 0 w 5267777"/>
                <a:gd name="connsiteY0" fmla="*/ 0 h 1799297"/>
                <a:gd name="connsiteX1" fmla="*/ 4368129 w 5267777"/>
                <a:gd name="connsiteY1" fmla="*/ 0 h 1799297"/>
                <a:gd name="connsiteX2" fmla="*/ 5267777 w 5267777"/>
                <a:gd name="connsiteY2" fmla="*/ 899649 h 1799297"/>
                <a:gd name="connsiteX3" fmla="*/ 4368129 w 5267777"/>
                <a:gd name="connsiteY3" fmla="*/ 1799297 h 1799297"/>
                <a:gd name="connsiteX4" fmla="*/ 0 w 5267777"/>
                <a:gd name="connsiteY4" fmla="*/ 1799297 h 1799297"/>
                <a:gd name="connsiteX5" fmla="*/ 0 w 5267777"/>
                <a:gd name="connsiteY5" fmla="*/ 0 h 179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7777" h="1799297">
                  <a:moveTo>
                    <a:pt x="5267777" y="1799296"/>
                  </a:moveTo>
                  <a:lnTo>
                    <a:pt x="899648" y="1799296"/>
                  </a:lnTo>
                  <a:lnTo>
                    <a:pt x="0" y="899648"/>
                  </a:lnTo>
                  <a:lnTo>
                    <a:pt x="899648" y="1"/>
                  </a:lnTo>
                  <a:lnTo>
                    <a:pt x="5267777" y="1"/>
                  </a:lnTo>
                  <a:lnTo>
                    <a:pt x="5267777" y="179929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0134" tIns="106681" rIns="199136" bIns="106680" numCol="1" spcCol="1270" anchor="ctr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Từ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Bắc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vào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Nam,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đất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liền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nước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dài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nhiêu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ki-lô-mét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?</a:t>
              </a:r>
            </a:p>
            <a:p>
              <a:pPr lvl="0" defTabSz="1289050">
                <a:lnSpc>
                  <a:spcPct val="90000"/>
                </a:lnSpc>
                <a:spcBef>
                  <a:spcPct val="0"/>
                </a:spcBef>
              </a:pPr>
              <a:endParaRPr lang="en-US" sz="28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666606" y="2700974"/>
              <a:ext cx="1315977" cy="131597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3200" dirty="0" smtClean="0"/>
                <a:t>   </a:t>
              </a:r>
              <a:r>
                <a:rPr lang="en-US" sz="3200" b="1" dirty="0" smtClean="0">
                  <a:solidFill>
                    <a:srgbClr val="002060"/>
                  </a:solidFill>
                </a:rPr>
                <a:t>2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6214957" y="4721476"/>
              <a:ext cx="5701740" cy="1315978"/>
            </a:xfrm>
            <a:custGeom>
              <a:avLst/>
              <a:gdLst>
                <a:gd name="connsiteX0" fmla="*/ 0 w 5267777"/>
                <a:gd name="connsiteY0" fmla="*/ 0 h 1315977"/>
                <a:gd name="connsiteX1" fmla="*/ 4609789 w 5267777"/>
                <a:gd name="connsiteY1" fmla="*/ 0 h 1315977"/>
                <a:gd name="connsiteX2" fmla="*/ 5267777 w 5267777"/>
                <a:gd name="connsiteY2" fmla="*/ 657989 h 1315977"/>
                <a:gd name="connsiteX3" fmla="*/ 4609789 w 5267777"/>
                <a:gd name="connsiteY3" fmla="*/ 1315977 h 1315977"/>
                <a:gd name="connsiteX4" fmla="*/ 0 w 5267777"/>
                <a:gd name="connsiteY4" fmla="*/ 1315977 h 1315977"/>
                <a:gd name="connsiteX5" fmla="*/ 0 w 5267777"/>
                <a:gd name="connsiteY5" fmla="*/ 0 h 131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7777" h="1315977">
                  <a:moveTo>
                    <a:pt x="5267777" y="1315976"/>
                  </a:moveTo>
                  <a:lnTo>
                    <a:pt x="657988" y="1315976"/>
                  </a:lnTo>
                  <a:lnTo>
                    <a:pt x="0" y="657988"/>
                  </a:lnTo>
                  <a:lnTo>
                    <a:pt x="657988" y="1"/>
                  </a:lnTo>
                  <a:lnTo>
                    <a:pt x="5267777" y="1"/>
                  </a:lnTo>
                  <a:lnTo>
                    <a:pt x="5267777" y="131597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9304" tIns="106681" rIns="199137" bIns="106680" numCol="1" spcCol="1270" anchor="ctr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Nơi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hẹp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nước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nhiêu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i="1" kern="120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ki-lô-mét</a:t>
              </a:r>
              <a:r>
                <a:rPr lang="en-US" altLang="en-US" sz="2800" b="1" i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?</a:t>
              </a:r>
            </a:p>
            <a:p>
              <a:pPr lvl="0" defTabSz="1155700">
                <a:lnSpc>
                  <a:spcPct val="90000"/>
                </a:lnSpc>
                <a:spcBef>
                  <a:spcPct val="0"/>
                </a:spcBef>
              </a:pPr>
              <a:endParaRPr lang="en-US" sz="28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666606" y="4651440"/>
              <a:ext cx="1315977" cy="131597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sz="3200" b="1" dirty="0" smtClean="0">
                  <a:solidFill>
                    <a:srgbClr val="002060"/>
                  </a:solidFill>
                </a:rPr>
                <a:t>   3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" y="45278"/>
            <a:ext cx="4785850" cy="6760634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04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987" y="101587"/>
            <a:ext cx="10535395" cy="6688648"/>
            <a:chOff x="0" y="123709"/>
            <a:chExt cx="10535395" cy="6688648"/>
          </a:xfrm>
        </p:grpSpPr>
        <p:sp>
          <p:nvSpPr>
            <p:cNvPr id="9" name="Freeform 8"/>
            <p:cNvSpPr/>
            <p:nvPr/>
          </p:nvSpPr>
          <p:spPr>
            <a:xfrm>
              <a:off x="0" y="3326929"/>
              <a:ext cx="2581906" cy="1577092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Việt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Nam</a:t>
              </a:r>
              <a:endPara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333882" y="1840707"/>
              <a:ext cx="2039937" cy="1019968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dáng</a:t>
              </a:r>
              <a:endPara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239232" y="1184937"/>
              <a:ext cx="4269180" cy="1019968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Chạy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dài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theo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chiều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Bắc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_ Nam</a:t>
              </a:r>
              <a:endPara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29345" y="2306961"/>
              <a:ext cx="4269180" cy="1019968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bờ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biển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cong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cong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như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chữ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</a:t>
              </a:r>
              <a:endPara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353657" y="5282405"/>
              <a:ext cx="2039937" cy="1074150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Diện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tích</a:t>
              </a:r>
              <a:endPara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253794" y="4619425"/>
              <a:ext cx="4269180" cy="1019968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Lãnh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thổ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khoảng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</a:pP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330 </a:t>
              </a:r>
              <a:r>
                <a:rPr lang="en-US" sz="3600" dirty="0">
                  <a:solidFill>
                    <a:prstClr val="white"/>
                  </a:solidFill>
                </a:rPr>
                <a:t>000</a:t>
              </a:r>
              <a:r>
                <a:rPr lang="en-US" sz="3600" dirty="0">
                  <a:solidFill>
                    <a:schemeClr val="bg1"/>
                  </a:solidFill>
                </a:rPr>
                <a:t> </a:t>
              </a:r>
              <a:r>
                <a:rPr lang="en-US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km</a:t>
              </a:r>
              <a:r>
                <a:rPr lang="en-US" altLang="en-US" sz="3600" baseline="300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dirty="0" smtClean="0">
                  <a:solidFill>
                    <a:schemeClr val="bg1"/>
                  </a:solidFill>
                </a:rPr>
                <a:t> </a:t>
              </a:r>
              <a:endPara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5373819" y="657161"/>
              <a:ext cx="865413" cy="16893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6229345" y="123709"/>
              <a:ext cx="4269180" cy="1019968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đất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liền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hẹp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ngang</a:t>
              </a:r>
              <a:endPara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5339482" y="1675928"/>
              <a:ext cx="899750" cy="7108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305145" y="2378312"/>
              <a:ext cx="924200" cy="52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6263682" y="5792389"/>
              <a:ext cx="4269180" cy="1019968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Nơi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hẹp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nhất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chưa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đầy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50 km.</a:t>
              </a:r>
              <a:endPara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266215" y="3428985"/>
              <a:ext cx="4269180" cy="1019968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5339482" y="2426289"/>
              <a:ext cx="924200" cy="15126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373819" y="5107102"/>
              <a:ext cx="889863" cy="7166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363931" y="5845952"/>
              <a:ext cx="899751" cy="5413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552243" y="2346472"/>
              <a:ext cx="781639" cy="18120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542355" y="4180718"/>
              <a:ext cx="846748" cy="16652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439423" y="3408013"/>
            <a:ext cx="4186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8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 Nam, </a:t>
            </a:r>
            <a:r>
              <a:rPr lang="en-US" alt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sz="28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i="1" dirty="0">
                <a:solidFill>
                  <a:prstClr val="white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b="1" i="1" dirty="0" err="1" smtClean="0">
                <a:solidFill>
                  <a:prstClr val="white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i="1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 1650 km.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44940" y="272715"/>
            <a:ext cx="29021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 BỊ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6407" y="2746889"/>
            <a:ext cx="82317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khoa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noProof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500" b="1" noProof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noProof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endParaRPr kumimoji="0" lang="vi-VN" sz="4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65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24898" y="1041043"/>
            <a:ext cx="9992032" cy="5567516"/>
            <a:chOff x="1260986" y="1147425"/>
            <a:chExt cx="9992032" cy="5567516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1260986" y="1147425"/>
              <a:ext cx="9992032" cy="5567516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160"/>
                </a:lnSpc>
              </a:pPr>
              <a:endParaRPr lang="en-US" dirty="0"/>
            </a:p>
          </p:txBody>
        </p: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364225" y="1669026"/>
              <a:ext cx="9888793" cy="4524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đất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liền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nước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hẹp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ngang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chạy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theo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chiều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Bắc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– Nam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bờ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biển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cong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như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chữ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S.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Chiều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i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từ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Bắc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o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Nam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khoảng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1650 km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nơi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hẹp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chưa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8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đầy</a:t>
              </a:r>
              <a:r>
                <a:rPr lang="en-US" alt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50 </a:t>
              </a:r>
              <a:r>
                <a:rPr lang="en-US" altLang="en-US" sz="48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km.</a:t>
              </a:r>
              <a:endPara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412227" y="95866"/>
            <a:ext cx="38173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KẾT 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156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Content Placeholder 6656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0784291"/>
              </p:ext>
            </p:extLst>
          </p:nvPr>
        </p:nvGraphicFramePr>
        <p:xfrm>
          <a:off x="1523999" y="666960"/>
          <a:ext cx="9493045" cy="5150920"/>
        </p:xfrm>
        <a:graphic>
          <a:graphicData uri="http://schemas.openxmlformats.org/drawingml/2006/table">
            <a:tbl>
              <a:tblPr/>
              <a:tblGrid>
                <a:gridCol w="5552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0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096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nước</a:t>
                      </a:r>
                      <a:endParaRPr lang="en-US" sz="40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222" marR="112222" marT="45723" marB="45723" anchor="ctr" anchorCtr="1">
                    <a:lnL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 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(nghìn km</a:t>
                      </a:r>
                      <a:r>
                        <a:rPr sz="4000" b="1" baseline="30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4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b="1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222" marR="112222" marT="45723" marB="45723" anchor="ctr" anchorCtr="1">
                    <a:lnL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43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Quốc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222" marR="112222" marT="45723" marB="45723" anchor="ctr" anchorCtr="1">
                    <a:lnL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9597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222" marR="112222" marT="45723" marB="45723" anchor="ctr" anchorCtr="1">
                    <a:lnL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44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 Bản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222" marR="112222" marT="45723" marB="45723" anchor="ctr" anchorCtr="1">
                    <a:lnL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222" marR="112222" marT="45723" marB="45723" anchor="ctr" anchorCtr="1">
                    <a:lnL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43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222" marR="112222" marT="45723" marB="45723" anchor="ctr" anchorCtr="1">
                    <a:lnL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222" marR="112222" marT="45723" marB="45723" anchor="ctr" anchorCtr="1">
                    <a:lnL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444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222" marR="112222" marT="45723" marB="45723" anchor="ctr" anchorCtr="1">
                    <a:lnL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222" marR="112222" marT="45723" marB="45723" anchor="ctr" anchorCtr="1">
                    <a:lnL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17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Cam-pu-chia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222" marR="112222" marT="45723" marB="45723" anchor="ctr" anchorCtr="1">
                    <a:lnL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endParaRPr lang="en-US" sz="4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2222" marR="112222" marT="45723" marB="45723" anchor="ctr" anchorCtr="1">
                    <a:lnL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68007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65" name="TextBox 5"/>
          <p:cNvSpPr txBox="1">
            <a:spLocks noChangeArrowheads="1"/>
          </p:cNvSpPr>
          <p:nvPr/>
        </p:nvSpPr>
        <p:spPr bwMode="auto">
          <a:xfrm>
            <a:off x="250723" y="5778245"/>
            <a:ext cx="119412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6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6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3600" b="1" i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36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6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6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3600" b="1" i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600" b="1" i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3600" b="1" i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6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36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i="1" dirty="0">
                <a:solidFill>
                  <a:srgbClr val="009900"/>
                </a:solidFill>
                <a:latin typeface="Times New Roman" panose="02020603050405020304" pitchFamily="18" charset="0"/>
              </a:rPr>
              <a:t> ta?</a:t>
            </a:r>
            <a:endParaRPr lang="en-US" altLang="en-US" sz="3600" b="1" i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848033" y="0"/>
            <a:ext cx="112677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liệu</a:t>
            </a:r>
            <a:r>
              <a:rPr lang="en-US" alt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Á:</a:t>
            </a:r>
            <a:endParaRPr lang="en-US" altLang="en-US" sz="36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5" grpId="0"/>
      <p:bldP spid="604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2846" y="491763"/>
            <a:ext cx="10336085" cy="5627420"/>
            <a:chOff x="51620" y="543382"/>
            <a:chExt cx="10336085" cy="5627420"/>
          </a:xfrm>
        </p:grpSpPr>
        <p:sp>
          <p:nvSpPr>
            <p:cNvPr id="9" name="Freeform 8"/>
            <p:cNvSpPr/>
            <p:nvPr/>
          </p:nvSpPr>
          <p:spPr>
            <a:xfrm>
              <a:off x="51620" y="2685374"/>
              <a:ext cx="2581906" cy="1577092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Diện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tích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lãnh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thổ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77900" rtl="0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Việt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Nam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385502" y="1199152"/>
              <a:ext cx="2039937" cy="1019968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Lớn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hơn</a:t>
              </a:r>
              <a:endPara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290852" y="543382"/>
              <a:ext cx="4072403" cy="1019968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 smtClean="0">
                  <a:solidFill>
                    <a:prstClr val="white"/>
                  </a:solidFill>
                  <a:latin typeface="Calibri"/>
                </a:rPr>
                <a:t>Lào</a:t>
              </a:r>
              <a:endPara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80965" y="1665406"/>
              <a:ext cx="4072403" cy="1019968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Cam-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pu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-chia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05277" y="4640850"/>
              <a:ext cx="2039937" cy="1074150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Nhỏ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hơn</a:t>
              </a:r>
              <a:endPara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6305414" y="3977870"/>
              <a:ext cx="4072403" cy="1019968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Trung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Quốc</a:t>
              </a: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5391102" y="1034373"/>
              <a:ext cx="899750" cy="7108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356765" y="1736757"/>
              <a:ext cx="924200" cy="52187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6315302" y="5150834"/>
              <a:ext cx="4072403" cy="1019968"/>
            </a:xfrm>
            <a:custGeom>
              <a:avLst/>
              <a:gdLst>
                <a:gd name="connsiteX0" fmla="*/ 0 w 2039937"/>
                <a:gd name="connsiteY0" fmla="*/ 101997 h 1019968"/>
                <a:gd name="connsiteX1" fmla="*/ 101997 w 2039937"/>
                <a:gd name="connsiteY1" fmla="*/ 0 h 1019968"/>
                <a:gd name="connsiteX2" fmla="*/ 1937940 w 2039937"/>
                <a:gd name="connsiteY2" fmla="*/ 0 h 1019968"/>
                <a:gd name="connsiteX3" fmla="*/ 2039937 w 2039937"/>
                <a:gd name="connsiteY3" fmla="*/ 101997 h 1019968"/>
                <a:gd name="connsiteX4" fmla="*/ 2039937 w 2039937"/>
                <a:gd name="connsiteY4" fmla="*/ 917971 h 1019968"/>
                <a:gd name="connsiteX5" fmla="*/ 1937940 w 2039937"/>
                <a:gd name="connsiteY5" fmla="*/ 1019968 h 1019968"/>
                <a:gd name="connsiteX6" fmla="*/ 101997 w 2039937"/>
                <a:gd name="connsiteY6" fmla="*/ 1019968 h 1019968"/>
                <a:gd name="connsiteX7" fmla="*/ 0 w 2039937"/>
                <a:gd name="connsiteY7" fmla="*/ 917971 h 1019968"/>
                <a:gd name="connsiteX8" fmla="*/ 0 w 2039937"/>
                <a:gd name="connsiteY8" fmla="*/ 101997 h 101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9937" h="1019968">
                  <a:moveTo>
                    <a:pt x="0" y="101997"/>
                  </a:moveTo>
                  <a:cubicBezTo>
                    <a:pt x="0" y="45666"/>
                    <a:pt x="45666" y="0"/>
                    <a:pt x="101997" y="0"/>
                  </a:cubicBezTo>
                  <a:lnTo>
                    <a:pt x="1937940" y="0"/>
                  </a:lnTo>
                  <a:cubicBezTo>
                    <a:pt x="1994271" y="0"/>
                    <a:pt x="2039937" y="45666"/>
                    <a:pt x="2039937" y="101997"/>
                  </a:cubicBezTo>
                  <a:lnTo>
                    <a:pt x="2039937" y="917971"/>
                  </a:lnTo>
                  <a:cubicBezTo>
                    <a:pt x="2039937" y="974302"/>
                    <a:pt x="1994271" y="1019968"/>
                    <a:pt x="1937940" y="1019968"/>
                  </a:cubicBezTo>
                  <a:lnTo>
                    <a:pt x="101997" y="1019968"/>
                  </a:lnTo>
                  <a:cubicBezTo>
                    <a:pt x="45666" y="1019968"/>
                    <a:pt x="0" y="974302"/>
                    <a:pt x="0" y="917971"/>
                  </a:cubicBezTo>
                  <a:lnTo>
                    <a:pt x="0" y="101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844" tIns="43844" rIns="43844" bIns="43844" numCol="1" spcCol="1270" anchor="ctr" anchorCtr="0">
              <a:noAutofit/>
            </a:bodyPr>
            <a:lstStyle/>
            <a:p>
              <a:pPr marL="0" marR="0" lvl="0" indent="0" algn="ctr" defTabSz="977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Nhật</a:t>
              </a:r>
              <a:r>
                <a:rPr kumimoji="0" lang="en-US" sz="36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Bản</a:t>
              </a:r>
              <a:endPara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425439" y="4465547"/>
              <a:ext cx="889863" cy="71661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415551" y="5204397"/>
              <a:ext cx="899751" cy="5413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603863" y="1704917"/>
              <a:ext cx="781639" cy="18120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593975" y="3539163"/>
              <a:ext cx="846748" cy="166523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23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07025" y="845538"/>
            <a:ext cx="11098161" cy="4660490"/>
            <a:chOff x="752167" y="764421"/>
            <a:chExt cx="11098161" cy="4660490"/>
          </a:xfrm>
        </p:grpSpPr>
        <p:sp>
          <p:nvSpPr>
            <p:cNvPr id="4" name="Flowchart: Terminator 3"/>
            <p:cNvSpPr/>
            <p:nvPr/>
          </p:nvSpPr>
          <p:spPr>
            <a:xfrm>
              <a:off x="752167" y="764421"/>
              <a:ext cx="11098161" cy="466049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1334727" y="1091344"/>
              <a:ext cx="10102645" cy="4149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   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Nước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nằm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trên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bán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đảo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Đông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Dương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thuộc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khu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vực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Đông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Nam Á.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Đất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nước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gồm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phần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đất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liền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có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bờ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biển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giống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chữ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S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v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vùng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biển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rộng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lớn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thuộc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Biển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Đông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với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nhiều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đảo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va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̀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quần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kern="0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đảo</a:t>
              </a:r>
              <a:r>
                <a:rPr lang="en-US" altLang="en-US" sz="4400" b="1" i="1" kern="0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.</a:t>
              </a:r>
            </a:p>
            <a:p>
              <a:pPr eaLnBrk="1" hangingPunct="1"/>
              <a:endParaRPr lang="en-US" altLang="en-US" sz="40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92994" y="56535"/>
            <a:ext cx="21729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nhớ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9B5B1-9DCC-4403-B4EB-31A5AE61A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4" r="25871"/>
          <a:stretch/>
        </p:blipFill>
        <p:spPr>
          <a:xfrm>
            <a:off x="82771" y="4287458"/>
            <a:ext cx="1648507" cy="259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5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2105561"/>
            <a:ext cx="710565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4500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4500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500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4500" b="1" i="0" u="none" strike="noStrike" kern="120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0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73742" y="568828"/>
            <a:ext cx="1602811" cy="2342961"/>
          </a:xfrm>
          <a:custGeom>
            <a:avLst/>
            <a:gdLst>
              <a:gd name="connsiteX0" fmla="*/ 0 w 2940187"/>
              <a:gd name="connsiteY0" fmla="*/ 234296 h 2342961"/>
              <a:gd name="connsiteX1" fmla="*/ 234296 w 2940187"/>
              <a:gd name="connsiteY1" fmla="*/ 0 h 2342961"/>
              <a:gd name="connsiteX2" fmla="*/ 2705891 w 2940187"/>
              <a:gd name="connsiteY2" fmla="*/ 0 h 2342961"/>
              <a:gd name="connsiteX3" fmla="*/ 2940187 w 2940187"/>
              <a:gd name="connsiteY3" fmla="*/ 234296 h 2342961"/>
              <a:gd name="connsiteX4" fmla="*/ 2940187 w 2940187"/>
              <a:gd name="connsiteY4" fmla="*/ 2108665 h 2342961"/>
              <a:gd name="connsiteX5" fmla="*/ 2705891 w 2940187"/>
              <a:gd name="connsiteY5" fmla="*/ 2342961 h 2342961"/>
              <a:gd name="connsiteX6" fmla="*/ 234296 w 2940187"/>
              <a:gd name="connsiteY6" fmla="*/ 2342961 h 2342961"/>
              <a:gd name="connsiteX7" fmla="*/ 0 w 2940187"/>
              <a:gd name="connsiteY7" fmla="*/ 2108665 h 2342961"/>
              <a:gd name="connsiteX8" fmla="*/ 0 w 2940187"/>
              <a:gd name="connsiteY8" fmla="*/ 234296 h 234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87" h="2342961">
                <a:moveTo>
                  <a:pt x="0" y="234296"/>
                </a:moveTo>
                <a:cubicBezTo>
                  <a:pt x="0" y="104898"/>
                  <a:pt x="104898" y="0"/>
                  <a:pt x="234296" y="0"/>
                </a:cubicBezTo>
                <a:lnTo>
                  <a:pt x="2705891" y="0"/>
                </a:lnTo>
                <a:cubicBezTo>
                  <a:pt x="2835289" y="0"/>
                  <a:pt x="2940187" y="104898"/>
                  <a:pt x="2940187" y="234296"/>
                </a:cubicBezTo>
                <a:lnTo>
                  <a:pt x="2940187" y="2108665"/>
                </a:lnTo>
                <a:cubicBezTo>
                  <a:pt x="2940187" y="2238063"/>
                  <a:pt x="2835289" y="2342961"/>
                  <a:pt x="2705891" y="2342961"/>
                </a:cubicBezTo>
                <a:lnTo>
                  <a:pt x="234296" y="2342961"/>
                </a:lnTo>
                <a:cubicBezTo>
                  <a:pt x="104898" y="2342961"/>
                  <a:pt x="0" y="2238063"/>
                  <a:pt x="0" y="2108665"/>
                </a:cubicBezTo>
                <a:lnTo>
                  <a:pt x="0" y="2342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83" tIns="205783" rIns="205783" bIns="20578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711270" y="1331053"/>
            <a:ext cx="1126837" cy="729166"/>
          </a:xfrm>
          <a:custGeom>
            <a:avLst/>
            <a:gdLst>
              <a:gd name="connsiteX0" fmla="*/ 0 w 1126837"/>
              <a:gd name="connsiteY0" fmla="*/ 145833 h 729166"/>
              <a:gd name="connsiteX1" fmla="*/ 762254 w 1126837"/>
              <a:gd name="connsiteY1" fmla="*/ 145833 h 729166"/>
              <a:gd name="connsiteX2" fmla="*/ 762254 w 1126837"/>
              <a:gd name="connsiteY2" fmla="*/ 0 h 729166"/>
              <a:gd name="connsiteX3" fmla="*/ 1126837 w 1126837"/>
              <a:gd name="connsiteY3" fmla="*/ 364583 h 729166"/>
              <a:gd name="connsiteX4" fmla="*/ 762254 w 1126837"/>
              <a:gd name="connsiteY4" fmla="*/ 729166 h 729166"/>
              <a:gd name="connsiteX5" fmla="*/ 762254 w 1126837"/>
              <a:gd name="connsiteY5" fmla="*/ 583333 h 729166"/>
              <a:gd name="connsiteX6" fmla="*/ 0 w 1126837"/>
              <a:gd name="connsiteY6" fmla="*/ 583333 h 729166"/>
              <a:gd name="connsiteX7" fmla="*/ 0 w 1126837"/>
              <a:gd name="connsiteY7" fmla="*/ 145833 h 72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837" h="729166">
                <a:moveTo>
                  <a:pt x="0" y="145833"/>
                </a:moveTo>
                <a:lnTo>
                  <a:pt x="762254" y="145833"/>
                </a:lnTo>
                <a:lnTo>
                  <a:pt x="762254" y="0"/>
                </a:lnTo>
                <a:lnTo>
                  <a:pt x="1126837" y="364583"/>
                </a:lnTo>
                <a:lnTo>
                  <a:pt x="762254" y="729166"/>
                </a:lnTo>
                <a:lnTo>
                  <a:pt x="762254" y="583333"/>
                </a:lnTo>
                <a:lnTo>
                  <a:pt x="0" y="583333"/>
                </a:lnTo>
                <a:lnTo>
                  <a:pt x="0" y="14583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5833" rIns="218750" bIns="145833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kern="1200"/>
          </a:p>
        </p:txBody>
      </p:sp>
      <p:sp>
        <p:nvSpPr>
          <p:cNvPr id="13" name="Freeform 12"/>
          <p:cNvSpPr/>
          <p:nvPr/>
        </p:nvSpPr>
        <p:spPr>
          <a:xfrm>
            <a:off x="2833193" y="568829"/>
            <a:ext cx="4010061" cy="2342961"/>
          </a:xfrm>
          <a:custGeom>
            <a:avLst/>
            <a:gdLst>
              <a:gd name="connsiteX0" fmla="*/ 0 w 2940187"/>
              <a:gd name="connsiteY0" fmla="*/ 234296 h 2342961"/>
              <a:gd name="connsiteX1" fmla="*/ 234296 w 2940187"/>
              <a:gd name="connsiteY1" fmla="*/ 0 h 2342961"/>
              <a:gd name="connsiteX2" fmla="*/ 2705891 w 2940187"/>
              <a:gd name="connsiteY2" fmla="*/ 0 h 2342961"/>
              <a:gd name="connsiteX3" fmla="*/ 2940187 w 2940187"/>
              <a:gd name="connsiteY3" fmla="*/ 234296 h 2342961"/>
              <a:gd name="connsiteX4" fmla="*/ 2940187 w 2940187"/>
              <a:gd name="connsiteY4" fmla="*/ 2108665 h 2342961"/>
              <a:gd name="connsiteX5" fmla="*/ 2705891 w 2940187"/>
              <a:gd name="connsiteY5" fmla="*/ 2342961 h 2342961"/>
              <a:gd name="connsiteX6" fmla="*/ 234296 w 2940187"/>
              <a:gd name="connsiteY6" fmla="*/ 2342961 h 2342961"/>
              <a:gd name="connsiteX7" fmla="*/ 0 w 2940187"/>
              <a:gd name="connsiteY7" fmla="*/ 2108665 h 2342961"/>
              <a:gd name="connsiteX8" fmla="*/ 0 w 2940187"/>
              <a:gd name="connsiteY8" fmla="*/ 234296 h 234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87" h="2342961">
                <a:moveTo>
                  <a:pt x="0" y="234296"/>
                </a:moveTo>
                <a:cubicBezTo>
                  <a:pt x="0" y="104898"/>
                  <a:pt x="104898" y="0"/>
                  <a:pt x="234296" y="0"/>
                </a:cubicBezTo>
                <a:lnTo>
                  <a:pt x="2705891" y="0"/>
                </a:lnTo>
                <a:cubicBezTo>
                  <a:pt x="2835289" y="0"/>
                  <a:pt x="2940187" y="104898"/>
                  <a:pt x="2940187" y="234296"/>
                </a:cubicBezTo>
                <a:lnTo>
                  <a:pt x="2940187" y="2108665"/>
                </a:lnTo>
                <a:cubicBezTo>
                  <a:pt x="2940187" y="2238063"/>
                  <a:pt x="2835289" y="2342961"/>
                  <a:pt x="2705891" y="2342961"/>
                </a:cubicBezTo>
                <a:lnTo>
                  <a:pt x="234296" y="2342961"/>
                </a:lnTo>
                <a:cubicBezTo>
                  <a:pt x="104898" y="2342961"/>
                  <a:pt x="0" y="2238063"/>
                  <a:pt x="0" y="2108665"/>
                </a:cubicBezTo>
                <a:lnTo>
                  <a:pt x="0" y="2342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83" tIns="205783" rIns="205783" bIns="20578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860055" y="1570703"/>
            <a:ext cx="1000835" cy="637428"/>
          </a:xfrm>
          <a:custGeom>
            <a:avLst/>
            <a:gdLst>
              <a:gd name="connsiteX0" fmla="*/ 0 w 1115013"/>
              <a:gd name="connsiteY0" fmla="*/ 145833 h 729166"/>
              <a:gd name="connsiteX1" fmla="*/ 750430 w 1115013"/>
              <a:gd name="connsiteY1" fmla="*/ 145833 h 729166"/>
              <a:gd name="connsiteX2" fmla="*/ 750430 w 1115013"/>
              <a:gd name="connsiteY2" fmla="*/ 0 h 729166"/>
              <a:gd name="connsiteX3" fmla="*/ 1115013 w 1115013"/>
              <a:gd name="connsiteY3" fmla="*/ 364583 h 729166"/>
              <a:gd name="connsiteX4" fmla="*/ 750430 w 1115013"/>
              <a:gd name="connsiteY4" fmla="*/ 729166 h 729166"/>
              <a:gd name="connsiteX5" fmla="*/ 750430 w 1115013"/>
              <a:gd name="connsiteY5" fmla="*/ 583333 h 729166"/>
              <a:gd name="connsiteX6" fmla="*/ 0 w 1115013"/>
              <a:gd name="connsiteY6" fmla="*/ 583333 h 729166"/>
              <a:gd name="connsiteX7" fmla="*/ 0 w 1115013"/>
              <a:gd name="connsiteY7" fmla="*/ 145833 h 72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13" h="729166">
                <a:moveTo>
                  <a:pt x="0" y="145833"/>
                </a:moveTo>
                <a:lnTo>
                  <a:pt x="750430" y="145833"/>
                </a:lnTo>
                <a:lnTo>
                  <a:pt x="750430" y="0"/>
                </a:lnTo>
                <a:lnTo>
                  <a:pt x="1115013" y="364583"/>
                </a:lnTo>
                <a:lnTo>
                  <a:pt x="750430" y="729166"/>
                </a:lnTo>
                <a:lnTo>
                  <a:pt x="750430" y="583333"/>
                </a:lnTo>
                <a:lnTo>
                  <a:pt x="0" y="583333"/>
                </a:lnTo>
                <a:lnTo>
                  <a:pt x="0" y="14583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5833" rIns="218750" bIns="145833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kern="1200"/>
          </a:p>
        </p:txBody>
      </p:sp>
      <p:sp>
        <p:nvSpPr>
          <p:cNvPr id="15" name="Freeform 14"/>
          <p:cNvSpPr/>
          <p:nvPr/>
        </p:nvSpPr>
        <p:spPr>
          <a:xfrm>
            <a:off x="7877691" y="620448"/>
            <a:ext cx="4314309" cy="2342961"/>
          </a:xfrm>
          <a:custGeom>
            <a:avLst/>
            <a:gdLst>
              <a:gd name="connsiteX0" fmla="*/ 0 w 2940187"/>
              <a:gd name="connsiteY0" fmla="*/ 234296 h 2342961"/>
              <a:gd name="connsiteX1" fmla="*/ 234296 w 2940187"/>
              <a:gd name="connsiteY1" fmla="*/ 0 h 2342961"/>
              <a:gd name="connsiteX2" fmla="*/ 2705891 w 2940187"/>
              <a:gd name="connsiteY2" fmla="*/ 0 h 2342961"/>
              <a:gd name="connsiteX3" fmla="*/ 2940187 w 2940187"/>
              <a:gd name="connsiteY3" fmla="*/ 234296 h 2342961"/>
              <a:gd name="connsiteX4" fmla="*/ 2940187 w 2940187"/>
              <a:gd name="connsiteY4" fmla="*/ 2108665 h 2342961"/>
              <a:gd name="connsiteX5" fmla="*/ 2705891 w 2940187"/>
              <a:gd name="connsiteY5" fmla="*/ 2342961 h 2342961"/>
              <a:gd name="connsiteX6" fmla="*/ 234296 w 2940187"/>
              <a:gd name="connsiteY6" fmla="*/ 2342961 h 2342961"/>
              <a:gd name="connsiteX7" fmla="*/ 0 w 2940187"/>
              <a:gd name="connsiteY7" fmla="*/ 2108665 h 2342961"/>
              <a:gd name="connsiteX8" fmla="*/ 0 w 2940187"/>
              <a:gd name="connsiteY8" fmla="*/ 234296 h 234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87" h="2342961">
                <a:moveTo>
                  <a:pt x="0" y="234296"/>
                </a:moveTo>
                <a:cubicBezTo>
                  <a:pt x="0" y="104898"/>
                  <a:pt x="104898" y="0"/>
                  <a:pt x="234296" y="0"/>
                </a:cubicBezTo>
                <a:lnTo>
                  <a:pt x="2705891" y="0"/>
                </a:lnTo>
                <a:cubicBezTo>
                  <a:pt x="2835289" y="0"/>
                  <a:pt x="2940187" y="104898"/>
                  <a:pt x="2940187" y="234296"/>
                </a:cubicBezTo>
                <a:lnTo>
                  <a:pt x="2940187" y="2108665"/>
                </a:lnTo>
                <a:cubicBezTo>
                  <a:pt x="2940187" y="2238063"/>
                  <a:pt x="2835289" y="2342961"/>
                  <a:pt x="2705891" y="2342961"/>
                </a:cubicBezTo>
                <a:lnTo>
                  <a:pt x="234296" y="2342961"/>
                </a:lnTo>
                <a:cubicBezTo>
                  <a:pt x="104898" y="2342961"/>
                  <a:pt x="0" y="2238063"/>
                  <a:pt x="0" y="2108665"/>
                </a:cubicBezTo>
                <a:lnTo>
                  <a:pt x="0" y="2342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83" tIns="205783" rIns="205783" bIns="20578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Nam, 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</a:t>
            </a:r>
            <a:endParaRPr lang="en-US" sz="36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63644" y="1340037"/>
            <a:ext cx="2940187" cy="2342961"/>
          </a:xfrm>
          <a:custGeom>
            <a:avLst/>
            <a:gdLst>
              <a:gd name="connsiteX0" fmla="*/ 0 w 2940187"/>
              <a:gd name="connsiteY0" fmla="*/ 234296 h 2342961"/>
              <a:gd name="connsiteX1" fmla="*/ 234296 w 2940187"/>
              <a:gd name="connsiteY1" fmla="*/ 0 h 2342961"/>
              <a:gd name="connsiteX2" fmla="*/ 2705891 w 2940187"/>
              <a:gd name="connsiteY2" fmla="*/ 0 h 2342961"/>
              <a:gd name="connsiteX3" fmla="*/ 2940187 w 2940187"/>
              <a:gd name="connsiteY3" fmla="*/ 234296 h 2342961"/>
              <a:gd name="connsiteX4" fmla="*/ 2940187 w 2940187"/>
              <a:gd name="connsiteY4" fmla="*/ 2108665 h 2342961"/>
              <a:gd name="connsiteX5" fmla="*/ 2705891 w 2940187"/>
              <a:gd name="connsiteY5" fmla="*/ 2342961 h 2342961"/>
              <a:gd name="connsiteX6" fmla="*/ 234296 w 2940187"/>
              <a:gd name="connsiteY6" fmla="*/ 2342961 h 2342961"/>
              <a:gd name="connsiteX7" fmla="*/ 0 w 2940187"/>
              <a:gd name="connsiteY7" fmla="*/ 2108665 h 2342961"/>
              <a:gd name="connsiteX8" fmla="*/ 0 w 2940187"/>
              <a:gd name="connsiteY8" fmla="*/ 234296 h 234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87" h="2342961">
                <a:moveTo>
                  <a:pt x="0" y="234296"/>
                </a:moveTo>
                <a:cubicBezTo>
                  <a:pt x="0" y="104898"/>
                  <a:pt x="104898" y="0"/>
                  <a:pt x="234296" y="0"/>
                </a:cubicBezTo>
                <a:lnTo>
                  <a:pt x="2705891" y="0"/>
                </a:lnTo>
                <a:cubicBezTo>
                  <a:pt x="2835289" y="0"/>
                  <a:pt x="2940187" y="104898"/>
                  <a:pt x="2940187" y="234296"/>
                </a:cubicBezTo>
                <a:lnTo>
                  <a:pt x="2940187" y="2108665"/>
                </a:lnTo>
                <a:cubicBezTo>
                  <a:pt x="2940187" y="2238063"/>
                  <a:pt x="2835289" y="2342961"/>
                  <a:pt x="2705891" y="2342961"/>
                </a:cubicBezTo>
                <a:lnTo>
                  <a:pt x="234296" y="2342961"/>
                </a:lnTo>
                <a:cubicBezTo>
                  <a:pt x="104898" y="2342961"/>
                  <a:pt x="0" y="2238063"/>
                  <a:pt x="0" y="2108665"/>
                </a:cubicBezTo>
                <a:lnTo>
                  <a:pt x="0" y="2342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83" tIns="205783" rIns="205783" bIns="20578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46091" y="2146935"/>
            <a:ext cx="1126837" cy="729166"/>
          </a:xfrm>
          <a:custGeom>
            <a:avLst/>
            <a:gdLst>
              <a:gd name="connsiteX0" fmla="*/ 0 w 1126837"/>
              <a:gd name="connsiteY0" fmla="*/ 145833 h 729166"/>
              <a:gd name="connsiteX1" fmla="*/ 762254 w 1126837"/>
              <a:gd name="connsiteY1" fmla="*/ 145833 h 729166"/>
              <a:gd name="connsiteX2" fmla="*/ 762254 w 1126837"/>
              <a:gd name="connsiteY2" fmla="*/ 0 h 729166"/>
              <a:gd name="connsiteX3" fmla="*/ 1126837 w 1126837"/>
              <a:gd name="connsiteY3" fmla="*/ 364583 h 729166"/>
              <a:gd name="connsiteX4" fmla="*/ 762254 w 1126837"/>
              <a:gd name="connsiteY4" fmla="*/ 729166 h 729166"/>
              <a:gd name="connsiteX5" fmla="*/ 762254 w 1126837"/>
              <a:gd name="connsiteY5" fmla="*/ 583333 h 729166"/>
              <a:gd name="connsiteX6" fmla="*/ 0 w 1126837"/>
              <a:gd name="connsiteY6" fmla="*/ 583333 h 729166"/>
              <a:gd name="connsiteX7" fmla="*/ 0 w 1126837"/>
              <a:gd name="connsiteY7" fmla="*/ 145833 h 72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837" h="729166">
                <a:moveTo>
                  <a:pt x="0" y="145833"/>
                </a:moveTo>
                <a:lnTo>
                  <a:pt x="762254" y="145833"/>
                </a:lnTo>
                <a:lnTo>
                  <a:pt x="762254" y="0"/>
                </a:lnTo>
                <a:lnTo>
                  <a:pt x="1126837" y="364583"/>
                </a:lnTo>
                <a:lnTo>
                  <a:pt x="762254" y="729166"/>
                </a:lnTo>
                <a:lnTo>
                  <a:pt x="762254" y="583333"/>
                </a:lnTo>
                <a:lnTo>
                  <a:pt x="0" y="583333"/>
                </a:lnTo>
                <a:lnTo>
                  <a:pt x="0" y="14583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5833" rIns="218750" bIns="145833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kern="1200"/>
          </a:p>
        </p:txBody>
      </p:sp>
      <p:sp>
        <p:nvSpPr>
          <p:cNvPr id="6" name="Freeform 5"/>
          <p:cNvSpPr/>
          <p:nvPr/>
        </p:nvSpPr>
        <p:spPr>
          <a:xfrm>
            <a:off x="4879906" y="1340037"/>
            <a:ext cx="2940187" cy="2342961"/>
          </a:xfrm>
          <a:custGeom>
            <a:avLst/>
            <a:gdLst>
              <a:gd name="connsiteX0" fmla="*/ 0 w 2940187"/>
              <a:gd name="connsiteY0" fmla="*/ 234296 h 2342961"/>
              <a:gd name="connsiteX1" fmla="*/ 234296 w 2940187"/>
              <a:gd name="connsiteY1" fmla="*/ 0 h 2342961"/>
              <a:gd name="connsiteX2" fmla="*/ 2705891 w 2940187"/>
              <a:gd name="connsiteY2" fmla="*/ 0 h 2342961"/>
              <a:gd name="connsiteX3" fmla="*/ 2940187 w 2940187"/>
              <a:gd name="connsiteY3" fmla="*/ 234296 h 2342961"/>
              <a:gd name="connsiteX4" fmla="*/ 2940187 w 2940187"/>
              <a:gd name="connsiteY4" fmla="*/ 2108665 h 2342961"/>
              <a:gd name="connsiteX5" fmla="*/ 2705891 w 2940187"/>
              <a:gd name="connsiteY5" fmla="*/ 2342961 h 2342961"/>
              <a:gd name="connsiteX6" fmla="*/ 234296 w 2940187"/>
              <a:gd name="connsiteY6" fmla="*/ 2342961 h 2342961"/>
              <a:gd name="connsiteX7" fmla="*/ 0 w 2940187"/>
              <a:gd name="connsiteY7" fmla="*/ 2108665 h 2342961"/>
              <a:gd name="connsiteX8" fmla="*/ 0 w 2940187"/>
              <a:gd name="connsiteY8" fmla="*/ 234296 h 234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87" h="2342961">
                <a:moveTo>
                  <a:pt x="0" y="234296"/>
                </a:moveTo>
                <a:cubicBezTo>
                  <a:pt x="0" y="104898"/>
                  <a:pt x="104898" y="0"/>
                  <a:pt x="234296" y="0"/>
                </a:cubicBezTo>
                <a:lnTo>
                  <a:pt x="2705891" y="0"/>
                </a:lnTo>
                <a:cubicBezTo>
                  <a:pt x="2835289" y="0"/>
                  <a:pt x="2940187" y="104898"/>
                  <a:pt x="2940187" y="234296"/>
                </a:cubicBezTo>
                <a:lnTo>
                  <a:pt x="2940187" y="2108665"/>
                </a:lnTo>
                <a:cubicBezTo>
                  <a:pt x="2940187" y="2238063"/>
                  <a:pt x="2835289" y="2342961"/>
                  <a:pt x="2705891" y="2342961"/>
                </a:cubicBezTo>
                <a:lnTo>
                  <a:pt x="234296" y="2342961"/>
                </a:lnTo>
                <a:cubicBezTo>
                  <a:pt x="104898" y="2342961"/>
                  <a:pt x="0" y="2238063"/>
                  <a:pt x="0" y="2108665"/>
                </a:cubicBezTo>
                <a:lnTo>
                  <a:pt x="0" y="2342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83" tIns="205783" rIns="205783" bIns="20578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868266" y="2146935"/>
            <a:ext cx="1115013" cy="729166"/>
          </a:xfrm>
          <a:custGeom>
            <a:avLst/>
            <a:gdLst>
              <a:gd name="connsiteX0" fmla="*/ 0 w 1115013"/>
              <a:gd name="connsiteY0" fmla="*/ 145833 h 729166"/>
              <a:gd name="connsiteX1" fmla="*/ 750430 w 1115013"/>
              <a:gd name="connsiteY1" fmla="*/ 145833 h 729166"/>
              <a:gd name="connsiteX2" fmla="*/ 750430 w 1115013"/>
              <a:gd name="connsiteY2" fmla="*/ 0 h 729166"/>
              <a:gd name="connsiteX3" fmla="*/ 1115013 w 1115013"/>
              <a:gd name="connsiteY3" fmla="*/ 364583 h 729166"/>
              <a:gd name="connsiteX4" fmla="*/ 750430 w 1115013"/>
              <a:gd name="connsiteY4" fmla="*/ 729166 h 729166"/>
              <a:gd name="connsiteX5" fmla="*/ 750430 w 1115013"/>
              <a:gd name="connsiteY5" fmla="*/ 583333 h 729166"/>
              <a:gd name="connsiteX6" fmla="*/ 0 w 1115013"/>
              <a:gd name="connsiteY6" fmla="*/ 583333 h 729166"/>
              <a:gd name="connsiteX7" fmla="*/ 0 w 1115013"/>
              <a:gd name="connsiteY7" fmla="*/ 145833 h 72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13" h="729166">
                <a:moveTo>
                  <a:pt x="0" y="145833"/>
                </a:moveTo>
                <a:lnTo>
                  <a:pt x="750430" y="145833"/>
                </a:lnTo>
                <a:lnTo>
                  <a:pt x="750430" y="0"/>
                </a:lnTo>
                <a:lnTo>
                  <a:pt x="1115013" y="364583"/>
                </a:lnTo>
                <a:lnTo>
                  <a:pt x="750430" y="729166"/>
                </a:lnTo>
                <a:lnTo>
                  <a:pt x="750430" y="583333"/>
                </a:lnTo>
                <a:lnTo>
                  <a:pt x="0" y="583333"/>
                </a:lnTo>
                <a:lnTo>
                  <a:pt x="0" y="14583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5833" rIns="218750" bIns="145833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kern="1200"/>
          </a:p>
        </p:txBody>
      </p:sp>
      <p:sp>
        <p:nvSpPr>
          <p:cNvPr id="8" name="Freeform 7"/>
          <p:cNvSpPr/>
          <p:nvPr/>
        </p:nvSpPr>
        <p:spPr>
          <a:xfrm>
            <a:off x="8996169" y="1340037"/>
            <a:ext cx="2940187" cy="2342961"/>
          </a:xfrm>
          <a:custGeom>
            <a:avLst/>
            <a:gdLst>
              <a:gd name="connsiteX0" fmla="*/ 0 w 2940187"/>
              <a:gd name="connsiteY0" fmla="*/ 234296 h 2342961"/>
              <a:gd name="connsiteX1" fmla="*/ 234296 w 2940187"/>
              <a:gd name="connsiteY1" fmla="*/ 0 h 2342961"/>
              <a:gd name="connsiteX2" fmla="*/ 2705891 w 2940187"/>
              <a:gd name="connsiteY2" fmla="*/ 0 h 2342961"/>
              <a:gd name="connsiteX3" fmla="*/ 2940187 w 2940187"/>
              <a:gd name="connsiteY3" fmla="*/ 234296 h 2342961"/>
              <a:gd name="connsiteX4" fmla="*/ 2940187 w 2940187"/>
              <a:gd name="connsiteY4" fmla="*/ 2108665 h 2342961"/>
              <a:gd name="connsiteX5" fmla="*/ 2705891 w 2940187"/>
              <a:gd name="connsiteY5" fmla="*/ 2342961 h 2342961"/>
              <a:gd name="connsiteX6" fmla="*/ 234296 w 2940187"/>
              <a:gd name="connsiteY6" fmla="*/ 2342961 h 2342961"/>
              <a:gd name="connsiteX7" fmla="*/ 0 w 2940187"/>
              <a:gd name="connsiteY7" fmla="*/ 2108665 h 2342961"/>
              <a:gd name="connsiteX8" fmla="*/ 0 w 2940187"/>
              <a:gd name="connsiteY8" fmla="*/ 234296 h 234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87" h="2342961">
                <a:moveTo>
                  <a:pt x="0" y="234296"/>
                </a:moveTo>
                <a:cubicBezTo>
                  <a:pt x="0" y="104898"/>
                  <a:pt x="104898" y="0"/>
                  <a:pt x="234296" y="0"/>
                </a:cubicBezTo>
                <a:lnTo>
                  <a:pt x="2705891" y="0"/>
                </a:lnTo>
                <a:cubicBezTo>
                  <a:pt x="2835289" y="0"/>
                  <a:pt x="2940187" y="104898"/>
                  <a:pt x="2940187" y="234296"/>
                </a:cubicBezTo>
                <a:lnTo>
                  <a:pt x="2940187" y="2108665"/>
                </a:lnTo>
                <a:cubicBezTo>
                  <a:pt x="2940187" y="2238063"/>
                  <a:pt x="2835289" y="2342961"/>
                  <a:pt x="2705891" y="2342961"/>
                </a:cubicBezTo>
                <a:lnTo>
                  <a:pt x="234296" y="2342961"/>
                </a:lnTo>
                <a:cubicBezTo>
                  <a:pt x="104898" y="2342961"/>
                  <a:pt x="0" y="2238063"/>
                  <a:pt x="0" y="2108665"/>
                </a:cubicBezTo>
                <a:lnTo>
                  <a:pt x="0" y="2342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83" tIns="205783" rIns="205783" bIns="20578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1650 km</a:t>
            </a:r>
            <a:endParaRPr lang="en-US" sz="36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7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579290" y="905004"/>
            <a:ext cx="2940187" cy="2342961"/>
          </a:xfrm>
          <a:custGeom>
            <a:avLst/>
            <a:gdLst>
              <a:gd name="connsiteX0" fmla="*/ 0 w 2940187"/>
              <a:gd name="connsiteY0" fmla="*/ 234296 h 2342961"/>
              <a:gd name="connsiteX1" fmla="*/ 234296 w 2940187"/>
              <a:gd name="connsiteY1" fmla="*/ 0 h 2342961"/>
              <a:gd name="connsiteX2" fmla="*/ 2705891 w 2940187"/>
              <a:gd name="connsiteY2" fmla="*/ 0 h 2342961"/>
              <a:gd name="connsiteX3" fmla="*/ 2940187 w 2940187"/>
              <a:gd name="connsiteY3" fmla="*/ 234296 h 2342961"/>
              <a:gd name="connsiteX4" fmla="*/ 2940187 w 2940187"/>
              <a:gd name="connsiteY4" fmla="*/ 2108665 h 2342961"/>
              <a:gd name="connsiteX5" fmla="*/ 2705891 w 2940187"/>
              <a:gd name="connsiteY5" fmla="*/ 2342961 h 2342961"/>
              <a:gd name="connsiteX6" fmla="*/ 234296 w 2940187"/>
              <a:gd name="connsiteY6" fmla="*/ 2342961 h 2342961"/>
              <a:gd name="connsiteX7" fmla="*/ 0 w 2940187"/>
              <a:gd name="connsiteY7" fmla="*/ 2108665 h 2342961"/>
              <a:gd name="connsiteX8" fmla="*/ 0 w 2940187"/>
              <a:gd name="connsiteY8" fmla="*/ 234296 h 234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87" h="2342961">
                <a:moveTo>
                  <a:pt x="0" y="234296"/>
                </a:moveTo>
                <a:cubicBezTo>
                  <a:pt x="0" y="104898"/>
                  <a:pt x="104898" y="0"/>
                  <a:pt x="234296" y="0"/>
                </a:cubicBezTo>
                <a:lnTo>
                  <a:pt x="2705891" y="0"/>
                </a:lnTo>
                <a:cubicBezTo>
                  <a:pt x="2835289" y="0"/>
                  <a:pt x="2940187" y="104898"/>
                  <a:pt x="2940187" y="234296"/>
                </a:cubicBezTo>
                <a:lnTo>
                  <a:pt x="2940187" y="2108665"/>
                </a:lnTo>
                <a:cubicBezTo>
                  <a:pt x="2940187" y="2238063"/>
                  <a:pt x="2835289" y="2342961"/>
                  <a:pt x="2705891" y="2342961"/>
                </a:cubicBezTo>
                <a:lnTo>
                  <a:pt x="234296" y="2342961"/>
                </a:lnTo>
                <a:cubicBezTo>
                  <a:pt x="104898" y="2342961"/>
                  <a:pt x="0" y="2238063"/>
                  <a:pt x="0" y="2108665"/>
                </a:cubicBezTo>
                <a:lnTo>
                  <a:pt x="0" y="2342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83" tIns="205783" rIns="205783" bIns="20578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561737" y="1711902"/>
            <a:ext cx="1126837" cy="729166"/>
          </a:xfrm>
          <a:custGeom>
            <a:avLst/>
            <a:gdLst>
              <a:gd name="connsiteX0" fmla="*/ 0 w 1126837"/>
              <a:gd name="connsiteY0" fmla="*/ 145833 h 729166"/>
              <a:gd name="connsiteX1" fmla="*/ 762254 w 1126837"/>
              <a:gd name="connsiteY1" fmla="*/ 145833 h 729166"/>
              <a:gd name="connsiteX2" fmla="*/ 762254 w 1126837"/>
              <a:gd name="connsiteY2" fmla="*/ 0 h 729166"/>
              <a:gd name="connsiteX3" fmla="*/ 1126837 w 1126837"/>
              <a:gd name="connsiteY3" fmla="*/ 364583 h 729166"/>
              <a:gd name="connsiteX4" fmla="*/ 762254 w 1126837"/>
              <a:gd name="connsiteY4" fmla="*/ 729166 h 729166"/>
              <a:gd name="connsiteX5" fmla="*/ 762254 w 1126837"/>
              <a:gd name="connsiteY5" fmla="*/ 583333 h 729166"/>
              <a:gd name="connsiteX6" fmla="*/ 0 w 1126837"/>
              <a:gd name="connsiteY6" fmla="*/ 583333 h 729166"/>
              <a:gd name="connsiteX7" fmla="*/ 0 w 1126837"/>
              <a:gd name="connsiteY7" fmla="*/ 145833 h 72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837" h="729166">
                <a:moveTo>
                  <a:pt x="0" y="145833"/>
                </a:moveTo>
                <a:lnTo>
                  <a:pt x="762254" y="145833"/>
                </a:lnTo>
                <a:lnTo>
                  <a:pt x="762254" y="0"/>
                </a:lnTo>
                <a:lnTo>
                  <a:pt x="1126837" y="364583"/>
                </a:lnTo>
                <a:lnTo>
                  <a:pt x="762254" y="729166"/>
                </a:lnTo>
                <a:lnTo>
                  <a:pt x="762254" y="583333"/>
                </a:lnTo>
                <a:lnTo>
                  <a:pt x="0" y="583333"/>
                </a:lnTo>
                <a:lnTo>
                  <a:pt x="0" y="14583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5833" rIns="218750" bIns="145833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kern="1200"/>
          </a:p>
        </p:txBody>
      </p:sp>
      <p:sp>
        <p:nvSpPr>
          <p:cNvPr id="13" name="Freeform 12"/>
          <p:cNvSpPr/>
          <p:nvPr/>
        </p:nvSpPr>
        <p:spPr>
          <a:xfrm>
            <a:off x="4695552" y="905004"/>
            <a:ext cx="2940187" cy="2342961"/>
          </a:xfrm>
          <a:custGeom>
            <a:avLst/>
            <a:gdLst>
              <a:gd name="connsiteX0" fmla="*/ 0 w 2940187"/>
              <a:gd name="connsiteY0" fmla="*/ 234296 h 2342961"/>
              <a:gd name="connsiteX1" fmla="*/ 234296 w 2940187"/>
              <a:gd name="connsiteY1" fmla="*/ 0 h 2342961"/>
              <a:gd name="connsiteX2" fmla="*/ 2705891 w 2940187"/>
              <a:gd name="connsiteY2" fmla="*/ 0 h 2342961"/>
              <a:gd name="connsiteX3" fmla="*/ 2940187 w 2940187"/>
              <a:gd name="connsiteY3" fmla="*/ 234296 h 2342961"/>
              <a:gd name="connsiteX4" fmla="*/ 2940187 w 2940187"/>
              <a:gd name="connsiteY4" fmla="*/ 2108665 h 2342961"/>
              <a:gd name="connsiteX5" fmla="*/ 2705891 w 2940187"/>
              <a:gd name="connsiteY5" fmla="*/ 2342961 h 2342961"/>
              <a:gd name="connsiteX6" fmla="*/ 234296 w 2940187"/>
              <a:gd name="connsiteY6" fmla="*/ 2342961 h 2342961"/>
              <a:gd name="connsiteX7" fmla="*/ 0 w 2940187"/>
              <a:gd name="connsiteY7" fmla="*/ 2108665 h 2342961"/>
              <a:gd name="connsiteX8" fmla="*/ 0 w 2940187"/>
              <a:gd name="connsiteY8" fmla="*/ 234296 h 234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87" h="2342961">
                <a:moveTo>
                  <a:pt x="0" y="234296"/>
                </a:moveTo>
                <a:cubicBezTo>
                  <a:pt x="0" y="104898"/>
                  <a:pt x="104898" y="0"/>
                  <a:pt x="234296" y="0"/>
                </a:cubicBezTo>
                <a:lnTo>
                  <a:pt x="2705891" y="0"/>
                </a:lnTo>
                <a:cubicBezTo>
                  <a:pt x="2835289" y="0"/>
                  <a:pt x="2940187" y="104898"/>
                  <a:pt x="2940187" y="234296"/>
                </a:cubicBezTo>
                <a:lnTo>
                  <a:pt x="2940187" y="2108665"/>
                </a:lnTo>
                <a:cubicBezTo>
                  <a:pt x="2940187" y="2238063"/>
                  <a:pt x="2835289" y="2342961"/>
                  <a:pt x="2705891" y="2342961"/>
                </a:cubicBezTo>
                <a:lnTo>
                  <a:pt x="234296" y="2342961"/>
                </a:lnTo>
                <a:cubicBezTo>
                  <a:pt x="104898" y="2342961"/>
                  <a:pt x="0" y="2238063"/>
                  <a:pt x="0" y="2108665"/>
                </a:cubicBezTo>
                <a:lnTo>
                  <a:pt x="0" y="2342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83" tIns="205783" rIns="205783" bIns="20578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7635739" y="1756698"/>
            <a:ext cx="1115013" cy="729166"/>
          </a:xfrm>
          <a:custGeom>
            <a:avLst/>
            <a:gdLst>
              <a:gd name="connsiteX0" fmla="*/ 0 w 1115013"/>
              <a:gd name="connsiteY0" fmla="*/ 145833 h 729166"/>
              <a:gd name="connsiteX1" fmla="*/ 750430 w 1115013"/>
              <a:gd name="connsiteY1" fmla="*/ 145833 h 729166"/>
              <a:gd name="connsiteX2" fmla="*/ 750430 w 1115013"/>
              <a:gd name="connsiteY2" fmla="*/ 0 h 729166"/>
              <a:gd name="connsiteX3" fmla="*/ 1115013 w 1115013"/>
              <a:gd name="connsiteY3" fmla="*/ 364583 h 729166"/>
              <a:gd name="connsiteX4" fmla="*/ 750430 w 1115013"/>
              <a:gd name="connsiteY4" fmla="*/ 729166 h 729166"/>
              <a:gd name="connsiteX5" fmla="*/ 750430 w 1115013"/>
              <a:gd name="connsiteY5" fmla="*/ 583333 h 729166"/>
              <a:gd name="connsiteX6" fmla="*/ 0 w 1115013"/>
              <a:gd name="connsiteY6" fmla="*/ 583333 h 729166"/>
              <a:gd name="connsiteX7" fmla="*/ 0 w 1115013"/>
              <a:gd name="connsiteY7" fmla="*/ 145833 h 72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13" h="729166">
                <a:moveTo>
                  <a:pt x="0" y="145833"/>
                </a:moveTo>
                <a:lnTo>
                  <a:pt x="750430" y="145833"/>
                </a:lnTo>
                <a:lnTo>
                  <a:pt x="750430" y="0"/>
                </a:lnTo>
                <a:lnTo>
                  <a:pt x="1115013" y="364583"/>
                </a:lnTo>
                <a:lnTo>
                  <a:pt x="750430" y="729166"/>
                </a:lnTo>
                <a:lnTo>
                  <a:pt x="750430" y="583333"/>
                </a:lnTo>
                <a:lnTo>
                  <a:pt x="0" y="583333"/>
                </a:lnTo>
                <a:lnTo>
                  <a:pt x="0" y="14583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5833" rIns="218750" bIns="145833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kern="1200"/>
          </a:p>
        </p:txBody>
      </p:sp>
      <p:sp>
        <p:nvSpPr>
          <p:cNvPr id="16" name="Freeform 15"/>
          <p:cNvSpPr/>
          <p:nvPr/>
        </p:nvSpPr>
        <p:spPr>
          <a:xfrm>
            <a:off x="8811815" y="905004"/>
            <a:ext cx="2940187" cy="2342961"/>
          </a:xfrm>
          <a:custGeom>
            <a:avLst/>
            <a:gdLst>
              <a:gd name="connsiteX0" fmla="*/ 0 w 2940187"/>
              <a:gd name="connsiteY0" fmla="*/ 234296 h 2342961"/>
              <a:gd name="connsiteX1" fmla="*/ 234296 w 2940187"/>
              <a:gd name="connsiteY1" fmla="*/ 0 h 2342961"/>
              <a:gd name="connsiteX2" fmla="*/ 2705891 w 2940187"/>
              <a:gd name="connsiteY2" fmla="*/ 0 h 2342961"/>
              <a:gd name="connsiteX3" fmla="*/ 2940187 w 2940187"/>
              <a:gd name="connsiteY3" fmla="*/ 234296 h 2342961"/>
              <a:gd name="connsiteX4" fmla="*/ 2940187 w 2940187"/>
              <a:gd name="connsiteY4" fmla="*/ 2108665 h 2342961"/>
              <a:gd name="connsiteX5" fmla="*/ 2705891 w 2940187"/>
              <a:gd name="connsiteY5" fmla="*/ 2342961 h 2342961"/>
              <a:gd name="connsiteX6" fmla="*/ 234296 w 2940187"/>
              <a:gd name="connsiteY6" fmla="*/ 2342961 h 2342961"/>
              <a:gd name="connsiteX7" fmla="*/ 0 w 2940187"/>
              <a:gd name="connsiteY7" fmla="*/ 2108665 h 2342961"/>
              <a:gd name="connsiteX8" fmla="*/ 0 w 2940187"/>
              <a:gd name="connsiteY8" fmla="*/ 234296 h 234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87" h="2342961">
                <a:moveTo>
                  <a:pt x="0" y="234296"/>
                </a:moveTo>
                <a:cubicBezTo>
                  <a:pt x="0" y="104898"/>
                  <a:pt x="104898" y="0"/>
                  <a:pt x="234296" y="0"/>
                </a:cubicBezTo>
                <a:lnTo>
                  <a:pt x="2705891" y="0"/>
                </a:lnTo>
                <a:cubicBezTo>
                  <a:pt x="2835289" y="0"/>
                  <a:pt x="2940187" y="104898"/>
                  <a:pt x="2940187" y="234296"/>
                </a:cubicBezTo>
                <a:lnTo>
                  <a:pt x="2940187" y="2108665"/>
                </a:lnTo>
                <a:cubicBezTo>
                  <a:pt x="2940187" y="2238063"/>
                  <a:pt x="2835289" y="2342961"/>
                  <a:pt x="2705891" y="2342961"/>
                </a:cubicBezTo>
                <a:lnTo>
                  <a:pt x="234296" y="2342961"/>
                </a:lnTo>
                <a:cubicBezTo>
                  <a:pt x="104898" y="2342961"/>
                  <a:pt x="0" y="2238063"/>
                  <a:pt x="0" y="2108665"/>
                </a:cubicBezTo>
                <a:lnTo>
                  <a:pt x="0" y="2342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83" tIns="205783" rIns="205783" bIns="205783" numCol="1" spcCol="1270" anchor="ctr" anchorCtr="0">
            <a:no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330 000 </a:t>
            </a:r>
            <a:r>
              <a:rPr lang="en-US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3600" b="1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3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6" name="Picture 47" descr="ca he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58994" y="568828"/>
            <a:ext cx="1617559" cy="2342961"/>
          </a:xfrm>
          <a:custGeom>
            <a:avLst/>
            <a:gdLst>
              <a:gd name="connsiteX0" fmla="*/ 0 w 2940187"/>
              <a:gd name="connsiteY0" fmla="*/ 234296 h 2342961"/>
              <a:gd name="connsiteX1" fmla="*/ 234296 w 2940187"/>
              <a:gd name="connsiteY1" fmla="*/ 0 h 2342961"/>
              <a:gd name="connsiteX2" fmla="*/ 2705891 w 2940187"/>
              <a:gd name="connsiteY2" fmla="*/ 0 h 2342961"/>
              <a:gd name="connsiteX3" fmla="*/ 2940187 w 2940187"/>
              <a:gd name="connsiteY3" fmla="*/ 234296 h 2342961"/>
              <a:gd name="connsiteX4" fmla="*/ 2940187 w 2940187"/>
              <a:gd name="connsiteY4" fmla="*/ 2108665 h 2342961"/>
              <a:gd name="connsiteX5" fmla="*/ 2705891 w 2940187"/>
              <a:gd name="connsiteY5" fmla="*/ 2342961 h 2342961"/>
              <a:gd name="connsiteX6" fmla="*/ 234296 w 2940187"/>
              <a:gd name="connsiteY6" fmla="*/ 2342961 h 2342961"/>
              <a:gd name="connsiteX7" fmla="*/ 0 w 2940187"/>
              <a:gd name="connsiteY7" fmla="*/ 2108665 h 2342961"/>
              <a:gd name="connsiteX8" fmla="*/ 0 w 2940187"/>
              <a:gd name="connsiteY8" fmla="*/ 234296 h 234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87" h="2342961">
                <a:moveTo>
                  <a:pt x="0" y="234296"/>
                </a:moveTo>
                <a:cubicBezTo>
                  <a:pt x="0" y="104898"/>
                  <a:pt x="104898" y="0"/>
                  <a:pt x="234296" y="0"/>
                </a:cubicBezTo>
                <a:lnTo>
                  <a:pt x="2705891" y="0"/>
                </a:lnTo>
                <a:cubicBezTo>
                  <a:pt x="2835289" y="0"/>
                  <a:pt x="2940187" y="104898"/>
                  <a:pt x="2940187" y="234296"/>
                </a:cubicBezTo>
                <a:lnTo>
                  <a:pt x="2940187" y="2108665"/>
                </a:lnTo>
                <a:cubicBezTo>
                  <a:pt x="2940187" y="2238063"/>
                  <a:pt x="2835289" y="2342961"/>
                  <a:pt x="2705891" y="2342961"/>
                </a:cubicBezTo>
                <a:lnTo>
                  <a:pt x="234296" y="2342961"/>
                </a:lnTo>
                <a:cubicBezTo>
                  <a:pt x="104898" y="2342961"/>
                  <a:pt x="0" y="2238063"/>
                  <a:pt x="0" y="2108665"/>
                </a:cubicBezTo>
                <a:lnTo>
                  <a:pt x="0" y="2342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83" tIns="205783" rIns="205783" bIns="20578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711270" y="1331053"/>
            <a:ext cx="1126837" cy="729166"/>
          </a:xfrm>
          <a:custGeom>
            <a:avLst/>
            <a:gdLst>
              <a:gd name="connsiteX0" fmla="*/ 0 w 1126837"/>
              <a:gd name="connsiteY0" fmla="*/ 145833 h 729166"/>
              <a:gd name="connsiteX1" fmla="*/ 762254 w 1126837"/>
              <a:gd name="connsiteY1" fmla="*/ 145833 h 729166"/>
              <a:gd name="connsiteX2" fmla="*/ 762254 w 1126837"/>
              <a:gd name="connsiteY2" fmla="*/ 0 h 729166"/>
              <a:gd name="connsiteX3" fmla="*/ 1126837 w 1126837"/>
              <a:gd name="connsiteY3" fmla="*/ 364583 h 729166"/>
              <a:gd name="connsiteX4" fmla="*/ 762254 w 1126837"/>
              <a:gd name="connsiteY4" fmla="*/ 729166 h 729166"/>
              <a:gd name="connsiteX5" fmla="*/ 762254 w 1126837"/>
              <a:gd name="connsiteY5" fmla="*/ 583333 h 729166"/>
              <a:gd name="connsiteX6" fmla="*/ 0 w 1126837"/>
              <a:gd name="connsiteY6" fmla="*/ 583333 h 729166"/>
              <a:gd name="connsiteX7" fmla="*/ 0 w 1126837"/>
              <a:gd name="connsiteY7" fmla="*/ 145833 h 72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837" h="729166">
                <a:moveTo>
                  <a:pt x="0" y="145833"/>
                </a:moveTo>
                <a:lnTo>
                  <a:pt x="762254" y="145833"/>
                </a:lnTo>
                <a:lnTo>
                  <a:pt x="762254" y="0"/>
                </a:lnTo>
                <a:lnTo>
                  <a:pt x="1126837" y="364583"/>
                </a:lnTo>
                <a:lnTo>
                  <a:pt x="762254" y="729166"/>
                </a:lnTo>
                <a:lnTo>
                  <a:pt x="762254" y="583333"/>
                </a:lnTo>
                <a:lnTo>
                  <a:pt x="0" y="583333"/>
                </a:lnTo>
                <a:lnTo>
                  <a:pt x="0" y="14583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5833" rIns="218750" bIns="145833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kern="1200"/>
          </a:p>
        </p:txBody>
      </p:sp>
      <p:sp>
        <p:nvSpPr>
          <p:cNvPr id="14" name="Freeform 13"/>
          <p:cNvSpPr/>
          <p:nvPr/>
        </p:nvSpPr>
        <p:spPr>
          <a:xfrm>
            <a:off x="2833193" y="568829"/>
            <a:ext cx="4010061" cy="2342961"/>
          </a:xfrm>
          <a:custGeom>
            <a:avLst/>
            <a:gdLst>
              <a:gd name="connsiteX0" fmla="*/ 0 w 2940187"/>
              <a:gd name="connsiteY0" fmla="*/ 234296 h 2342961"/>
              <a:gd name="connsiteX1" fmla="*/ 234296 w 2940187"/>
              <a:gd name="connsiteY1" fmla="*/ 0 h 2342961"/>
              <a:gd name="connsiteX2" fmla="*/ 2705891 w 2940187"/>
              <a:gd name="connsiteY2" fmla="*/ 0 h 2342961"/>
              <a:gd name="connsiteX3" fmla="*/ 2940187 w 2940187"/>
              <a:gd name="connsiteY3" fmla="*/ 234296 h 2342961"/>
              <a:gd name="connsiteX4" fmla="*/ 2940187 w 2940187"/>
              <a:gd name="connsiteY4" fmla="*/ 2108665 h 2342961"/>
              <a:gd name="connsiteX5" fmla="*/ 2705891 w 2940187"/>
              <a:gd name="connsiteY5" fmla="*/ 2342961 h 2342961"/>
              <a:gd name="connsiteX6" fmla="*/ 234296 w 2940187"/>
              <a:gd name="connsiteY6" fmla="*/ 2342961 h 2342961"/>
              <a:gd name="connsiteX7" fmla="*/ 0 w 2940187"/>
              <a:gd name="connsiteY7" fmla="*/ 2108665 h 2342961"/>
              <a:gd name="connsiteX8" fmla="*/ 0 w 2940187"/>
              <a:gd name="connsiteY8" fmla="*/ 234296 h 234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87" h="2342961">
                <a:moveTo>
                  <a:pt x="0" y="234296"/>
                </a:moveTo>
                <a:cubicBezTo>
                  <a:pt x="0" y="104898"/>
                  <a:pt x="104898" y="0"/>
                  <a:pt x="234296" y="0"/>
                </a:cubicBezTo>
                <a:lnTo>
                  <a:pt x="2705891" y="0"/>
                </a:lnTo>
                <a:cubicBezTo>
                  <a:pt x="2835289" y="0"/>
                  <a:pt x="2940187" y="104898"/>
                  <a:pt x="2940187" y="234296"/>
                </a:cubicBezTo>
                <a:lnTo>
                  <a:pt x="2940187" y="2108665"/>
                </a:lnTo>
                <a:cubicBezTo>
                  <a:pt x="2940187" y="2238063"/>
                  <a:pt x="2835289" y="2342961"/>
                  <a:pt x="2705891" y="2342961"/>
                </a:cubicBezTo>
                <a:lnTo>
                  <a:pt x="234296" y="2342961"/>
                </a:lnTo>
                <a:cubicBezTo>
                  <a:pt x="104898" y="2342961"/>
                  <a:pt x="0" y="2238063"/>
                  <a:pt x="0" y="2108665"/>
                </a:cubicBezTo>
                <a:lnTo>
                  <a:pt x="0" y="2342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83" tIns="205783" rIns="205783" bIns="20578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860055" y="1570703"/>
            <a:ext cx="1000835" cy="637428"/>
          </a:xfrm>
          <a:custGeom>
            <a:avLst/>
            <a:gdLst>
              <a:gd name="connsiteX0" fmla="*/ 0 w 1115013"/>
              <a:gd name="connsiteY0" fmla="*/ 145833 h 729166"/>
              <a:gd name="connsiteX1" fmla="*/ 750430 w 1115013"/>
              <a:gd name="connsiteY1" fmla="*/ 145833 h 729166"/>
              <a:gd name="connsiteX2" fmla="*/ 750430 w 1115013"/>
              <a:gd name="connsiteY2" fmla="*/ 0 h 729166"/>
              <a:gd name="connsiteX3" fmla="*/ 1115013 w 1115013"/>
              <a:gd name="connsiteY3" fmla="*/ 364583 h 729166"/>
              <a:gd name="connsiteX4" fmla="*/ 750430 w 1115013"/>
              <a:gd name="connsiteY4" fmla="*/ 729166 h 729166"/>
              <a:gd name="connsiteX5" fmla="*/ 750430 w 1115013"/>
              <a:gd name="connsiteY5" fmla="*/ 583333 h 729166"/>
              <a:gd name="connsiteX6" fmla="*/ 0 w 1115013"/>
              <a:gd name="connsiteY6" fmla="*/ 583333 h 729166"/>
              <a:gd name="connsiteX7" fmla="*/ 0 w 1115013"/>
              <a:gd name="connsiteY7" fmla="*/ 145833 h 72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13" h="729166">
                <a:moveTo>
                  <a:pt x="0" y="145833"/>
                </a:moveTo>
                <a:lnTo>
                  <a:pt x="750430" y="145833"/>
                </a:lnTo>
                <a:lnTo>
                  <a:pt x="750430" y="0"/>
                </a:lnTo>
                <a:lnTo>
                  <a:pt x="1115013" y="364583"/>
                </a:lnTo>
                <a:lnTo>
                  <a:pt x="750430" y="729166"/>
                </a:lnTo>
                <a:lnTo>
                  <a:pt x="750430" y="583333"/>
                </a:lnTo>
                <a:lnTo>
                  <a:pt x="0" y="583333"/>
                </a:lnTo>
                <a:lnTo>
                  <a:pt x="0" y="14583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5833" rIns="218750" bIns="145833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kern="1200"/>
          </a:p>
        </p:txBody>
      </p:sp>
      <p:sp>
        <p:nvSpPr>
          <p:cNvPr id="17" name="Freeform 16"/>
          <p:cNvSpPr/>
          <p:nvPr/>
        </p:nvSpPr>
        <p:spPr>
          <a:xfrm>
            <a:off x="7877691" y="620448"/>
            <a:ext cx="4314309" cy="2342961"/>
          </a:xfrm>
          <a:custGeom>
            <a:avLst/>
            <a:gdLst>
              <a:gd name="connsiteX0" fmla="*/ 0 w 2940187"/>
              <a:gd name="connsiteY0" fmla="*/ 234296 h 2342961"/>
              <a:gd name="connsiteX1" fmla="*/ 234296 w 2940187"/>
              <a:gd name="connsiteY1" fmla="*/ 0 h 2342961"/>
              <a:gd name="connsiteX2" fmla="*/ 2705891 w 2940187"/>
              <a:gd name="connsiteY2" fmla="*/ 0 h 2342961"/>
              <a:gd name="connsiteX3" fmla="*/ 2940187 w 2940187"/>
              <a:gd name="connsiteY3" fmla="*/ 234296 h 2342961"/>
              <a:gd name="connsiteX4" fmla="*/ 2940187 w 2940187"/>
              <a:gd name="connsiteY4" fmla="*/ 2108665 h 2342961"/>
              <a:gd name="connsiteX5" fmla="*/ 2705891 w 2940187"/>
              <a:gd name="connsiteY5" fmla="*/ 2342961 h 2342961"/>
              <a:gd name="connsiteX6" fmla="*/ 234296 w 2940187"/>
              <a:gd name="connsiteY6" fmla="*/ 2342961 h 2342961"/>
              <a:gd name="connsiteX7" fmla="*/ 0 w 2940187"/>
              <a:gd name="connsiteY7" fmla="*/ 2108665 h 2342961"/>
              <a:gd name="connsiteX8" fmla="*/ 0 w 2940187"/>
              <a:gd name="connsiteY8" fmla="*/ 234296 h 234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87" h="2342961">
                <a:moveTo>
                  <a:pt x="0" y="234296"/>
                </a:moveTo>
                <a:cubicBezTo>
                  <a:pt x="0" y="104898"/>
                  <a:pt x="104898" y="0"/>
                  <a:pt x="234296" y="0"/>
                </a:cubicBezTo>
                <a:lnTo>
                  <a:pt x="2705891" y="0"/>
                </a:lnTo>
                <a:cubicBezTo>
                  <a:pt x="2835289" y="0"/>
                  <a:pt x="2940187" y="104898"/>
                  <a:pt x="2940187" y="234296"/>
                </a:cubicBezTo>
                <a:lnTo>
                  <a:pt x="2940187" y="2108665"/>
                </a:lnTo>
                <a:cubicBezTo>
                  <a:pt x="2940187" y="2238063"/>
                  <a:pt x="2835289" y="2342961"/>
                  <a:pt x="2705891" y="2342961"/>
                </a:cubicBezTo>
                <a:lnTo>
                  <a:pt x="234296" y="2342961"/>
                </a:lnTo>
                <a:cubicBezTo>
                  <a:pt x="104898" y="2342961"/>
                  <a:pt x="0" y="2238063"/>
                  <a:pt x="0" y="2108665"/>
                </a:cubicBezTo>
                <a:lnTo>
                  <a:pt x="0" y="2342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83" tIns="205783" rIns="205783" bIns="20578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Cam-</a:t>
            </a: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</a:t>
            </a:r>
            <a:endParaRPr lang="en-US" sz="36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93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6" name="Picture 47" descr="ca heo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0" y="568828"/>
            <a:ext cx="1676553" cy="2342961"/>
          </a:xfrm>
          <a:custGeom>
            <a:avLst/>
            <a:gdLst>
              <a:gd name="connsiteX0" fmla="*/ 0 w 2940187"/>
              <a:gd name="connsiteY0" fmla="*/ 234296 h 2342961"/>
              <a:gd name="connsiteX1" fmla="*/ 234296 w 2940187"/>
              <a:gd name="connsiteY1" fmla="*/ 0 h 2342961"/>
              <a:gd name="connsiteX2" fmla="*/ 2705891 w 2940187"/>
              <a:gd name="connsiteY2" fmla="*/ 0 h 2342961"/>
              <a:gd name="connsiteX3" fmla="*/ 2940187 w 2940187"/>
              <a:gd name="connsiteY3" fmla="*/ 234296 h 2342961"/>
              <a:gd name="connsiteX4" fmla="*/ 2940187 w 2940187"/>
              <a:gd name="connsiteY4" fmla="*/ 2108665 h 2342961"/>
              <a:gd name="connsiteX5" fmla="*/ 2705891 w 2940187"/>
              <a:gd name="connsiteY5" fmla="*/ 2342961 h 2342961"/>
              <a:gd name="connsiteX6" fmla="*/ 234296 w 2940187"/>
              <a:gd name="connsiteY6" fmla="*/ 2342961 h 2342961"/>
              <a:gd name="connsiteX7" fmla="*/ 0 w 2940187"/>
              <a:gd name="connsiteY7" fmla="*/ 2108665 h 2342961"/>
              <a:gd name="connsiteX8" fmla="*/ 0 w 2940187"/>
              <a:gd name="connsiteY8" fmla="*/ 234296 h 234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87" h="2342961">
                <a:moveTo>
                  <a:pt x="0" y="234296"/>
                </a:moveTo>
                <a:cubicBezTo>
                  <a:pt x="0" y="104898"/>
                  <a:pt x="104898" y="0"/>
                  <a:pt x="234296" y="0"/>
                </a:cubicBezTo>
                <a:lnTo>
                  <a:pt x="2705891" y="0"/>
                </a:lnTo>
                <a:cubicBezTo>
                  <a:pt x="2835289" y="0"/>
                  <a:pt x="2940187" y="104898"/>
                  <a:pt x="2940187" y="234296"/>
                </a:cubicBezTo>
                <a:lnTo>
                  <a:pt x="2940187" y="2108665"/>
                </a:lnTo>
                <a:cubicBezTo>
                  <a:pt x="2940187" y="2238063"/>
                  <a:pt x="2835289" y="2342961"/>
                  <a:pt x="2705891" y="2342961"/>
                </a:cubicBezTo>
                <a:lnTo>
                  <a:pt x="234296" y="2342961"/>
                </a:lnTo>
                <a:cubicBezTo>
                  <a:pt x="104898" y="2342961"/>
                  <a:pt x="0" y="2238063"/>
                  <a:pt x="0" y="2108665"/>
                </a:cubicBezTo>
                <a:lnTo>
                  <a:pt x="0" y="2342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83" tIns="205783" rIns="205783" bIns="20578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711270" y="1331053"/>
            <a:ext cx="1126837" cy="729166"/>
          </a:xfrm>
          <a:custGeom>
            <a:avLst/>
            <a:gdLst>
              <a:gd name="connsiteX0" fmla="*/ 0 w 1126837"/>
              <a:gd name="connsiteY0" fmla="*/ 145833 h 729166"/>
              <a:gd name="connsiteX1" fmla="*/ 762254 w 1126837"/>
              <a:gd name="connsiteY1" fmla="*/ 145833 h 729166"/>
              <a:gd name="connsiteX2" fmla="*/ 762254 w 1126837"/>
              <a:gd name="connsiteY2" fmla="*/ 0 h 729166"/>
              <a:gd name="connsiteX3" fmla="*/ 1126837 w 1126837"/>
              <a:gd name="connsiteY3" fmla="*/ 364583 h 729166"/>
              <a:gd name="connsiteX4" fmla="*/ 762254 w 1126837"/>
              <a:gd name="connsiteY4" fmla="*/ 729166 h 729166"/>
              <a:gd name="connsiteX5" fmla="*/ 762254 w 1126837"/>
              <a:gd name="connsiteY5" fmla="*/ 583333 h 729166"/>
              <a:gd name="connsiteX6" fmla="*/ 0 w 1126837"/>
              <a:gd name="connsiteY6" fmla="*/ 583333 h 729166"/>
              <a:gd name="connsiteX7" fmla="*/ 0 w 1126837"/>
              <a:gd name="connsiteY7" fmla="*/ 145833 h 72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837" h="729166">
                <a:moveTo>
                  <a:pt x="0" y="145833"/>
                </a:moveTo>
                <a:lnTo>
                  <a:pt x="762254" y="145833"/>
                </a:lnTo>
                <a:lnTo>
                  <a:pt x="762254" y="0"/>
                </a:lnTo>
                <a:lnTo>
                  <a:pt x="1126837" y="364583"/>
                </a:lnTo>
                <a:lnTo>
                  <a:pt x="762254" y="729166"/>
                </a:lnTo>
                <a:lnTo>
                  <a:pt x="762254" y="583333"/>
                </a:lnTo>
                <a:lnTo>
                  <a:pt x="0" y="583333"/>
                </a:lnTo>
                <a:lnTo>
                  <a:pt x="0" y="14583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5833" rIns="218750" bIns="145833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kern="1200"/>
          </a:p>
        </p:txBody>
      </p:sp>
      <p:sp>
        <p:nvSpPr>
          <p:cNvPr id="14" name="Freeform 13"/>
          <p:cNvSpPr/>
          <p:nvPr/>
        </p:nvSpPr>
        <p:spPr>
          <a:xfrm>
            <a:off x="2833193" y="568829"/>
            <a:ext cx="4010061" cy="2342961"/>
          </a:xfrm>
          <a:custGeom>
            <a:avLst/>
            <a:gdLst>
              <a:gd name="connsiteX0" fmla="*/ 0 w 2940187"/>
              <a:gd name="connsiteY0" fmla="*/ 234296 h 2342961"/>
              <a:gd name="connsiteX1" fmla="*/ 234296 w 2940187"/>
              <a:gd name="connsiteY1" fmla="*/ 0 h 2342961"/>
              <a:gd name="connsiteX2" fmla="*/ 2705891 w 2940187"/>
              <a:gd name="connsiteY2" fmla="*/ 0 h 2342961"/>
              <a:gd name="connsiteX3" fmla="*/ 2940187 w 2940187"/>
              <a:gd name="connsiteY3" fmla="*/ 234296 h 2342961"/>
              <a:gd name="connsiteX4" fmla="*/ 2940187 w 2940187"/>
              <a:gd name="connsiteY4" fmla="*/ 2108665 h 2342961"/>
              <a:gd name="connsiteX5" fmla="*/ 2705891 w 2940187"/>
              <a:gd name="connsiteY5" fmla="*/ 2342961 h 2342961"/>
              <a:gd name="connsiteX6" fmla="*/ 234296 w 2940187"/>
              <a:gd name="connsiteY6" fmla="*/ 2342961 h 2342961"/>
              <a:gd name="connsiteX7" fmla="*/ 0 w 2940187"/>
              <a:gd name="connsiteY7" fmla="*/ 2108665 h 2342961"/>
              <a:gd name="connsiteX8" fmla="*/ 0 w 2940187"/>
              <a:gd name="connsiteY8" fmla="*/ 234296 h 234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87" h="2342961">
                <a:moveTo>
                  <a:pt x="0" y="234296"/>
                </a:moveTo>
                <a:cubicBezTo>
                  <a:pt x="0" y="104898"/>
                  <a:pt x="104898" y="0"/>
                  <a:pt x="234296" y="0"/>
                </a:cubicBezTo>
                <a:lnTo>
                  <a:pt x="2705891" y="0"/>
                </a:lnTo>
                <a:cubicBezTo>
                  <a:pt x="2835289" y="0"/>
                  <a:pt x="2940187" y="104898"/>
                  <a:pt x="2940187" y="234296"/>
                </a:cubicBezTo>
                <a:lnTo>
                  <a:pt x="2940187" y="2108665"/>
                </a:lnTo>
                <a:cubicBezTo>
                  <a:pt x="2940187" y="2238063"/>
                  <a:pt x="2835289" y="2342961"/>
                  <a:pt x="2705891" y="2342961"/>
                </a:cubicBezTo>
                <a:lnTo>
                  <a:pt x="234296" y="2342961"/>
                </a:lnTo>
                <a:cubicBezTo>
                  <a:pt x="104898" y="2342961"/>
                  <a:pt x="0" y="2238063"/>
                  <a:pt x="0" y="2108665"/>
                </a:cubicBezTo>
                <a:lnTo>
                  <a:pt x="0" y="2342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83" tIns="205783" rIns="205783" bIns="20578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en-US" sz="36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kern="1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alt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860055" y="1570703"/>
            <a:ext cx="1000835" cy="637428"/>
          </a:xfrm>
          <a:custGeom>
            <a:avLst/>
            <a:gdLst>
              <a:gd name="connsiteX0" fmla="*/ 0 w 1115013"/>
              <a:gd name="connsiteY0" fmla="*/ 145833 h 729166"/>
              <a:gd name="connsiteX1" fmla="*/ 750430 w 1115013"/>
              <a:gd name="connsiteY1" fmla="*/ 145833 h 729166"/>
              <a:gd name="connsiteX2" fmla="*/ 750430 w 1115013"/>
              <a:gd name="connsiteY2" fmla="*/ 0 h 729166"/>
              <a:gd name="connsiteX3" fmla="*/ 1115013 w 1115013"/>
              <a:gd name="connsiteY3" fmla="*/ 364583 h 729166"/>
              <a:gd name="connsiteX4" fmla="*/ 750430 w 1115013"/>
              <a:gd name="connsiteY4" fmla="*/ 729166 h 729166"/>
              <a:gd name="connsiteX5" fmla="*/ 750430 w 1115013"/>
              <a:gd name="connsiteY5" fmla="*/ 583333 h 729166"/>
              <a:gd name="connsiteX6" fmla="*/ 0 w 1115013"/>
              <a:gd name="connsiteY6" fmla="*/ 583333 h 729166"/>
              <a:gd name="connsiteX7" fmla="*/ 0 w 1115013"/>
              <a:gd name="connsiteY7" fmla="*/ 145833 h 729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5013" h="729166">
                <a:moveTo>
                  <a:pt x="0" y="145833"/>
                </a:moveTo>
                <a:lnTo>
                  <a:pt x="750430" y="145833"/>
                </a:lnTo>
                <a:lnTo>
                  <a:pt x="750430" y="0"/>
                </a:lnTo>
                <a:lnTo>
                  <a:pt x="1115013" y="364583"/>
                </a:lnTo>
                <a:lnTo>
                  <a:pt x="750430" y="729166"/>
                </a:lnTo>
                <a:lnTo>
                  <a:pt x="750430" y="583333"/>
                </a:lnTo>
                <a:lnTo>
                  <a:pt x="0" y="583333"/>
                </a:lnTo>
                <a:lnTo>
                  <a:pt x="0" y="14583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45833" rIns="218750" bIns="145833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100" kern="1200"/>
          </a:p>
        </p:txBody>
      </p:sp>
      <p:sp>
        <p:nvSpPr>
          <p:cNvPr id="17" name="Freeform 16"/>
          <p:cNvSpPr/>
          <p:nvPr/>
        </p:nvSpPr>
        <p:spPr>
          <a:xfrm>
            <a:off x="7877691" y="620448"/>
            <a:ext cx="4314309" cy="2342961"/>
          </a:xfrm>
          <a:custGeom>
            <a:avLst/>
            <a:gdLst>
              <a:gd name="connsiteX0" fmla="*/ 0 w 2940187"/>
              <a:gd name="connsiteY0" fmla="*/ 234296 h 2342961"/>
              <a:gd name="connsiteX1" fmla="*/ 234296 w 2940187"/>
              <a:gd name="connsiteY1" fmla="*/ 0 h 2342961"/>
              <a:gd name="connsiteX2" fmla="*/ 2705891 w 2940187"/>
              <a:gd name="connsiteY2" fmla="*/ 0 h 2342961"/>
              <a:gd name="connsiteX3" fmla="*/ 2940187 w 2940187"/>
              <a:gd name="connsiteY3" fmla="*/ 234296 h 2342961"/>
              <a:gd name="connsiteX4" fmla="*/ 2940187 w 2940187"/>
              <a:gd name="connsiteY4" fmla="*/ 2108665 h 2342961"/>
              <a:gd name="connsiteX5" fmla="*/ 2705891 w 2940187"/>
              <a:gd name="connsiteY5" fmla="*/ 2342961 h 2342961"/>
              <a:gd name="connsiteX6" fmla="*/ 234296 w 2940187"/>
              <a:gd name="connsiteY6" fmla="*/ 2342961 h 2342961"/>
              <a:gd name="connsiteX7" fmla="*/ 0 w 2940187"/>
              <a:gd name="connsiteY7" fmla="*/ 2108665 h 2342961"/>
              <a:gd name="connsiteX8" fmla="*/ 0 w 2940187"/>
              <a:gd name="connsiteY8" fmla="*/ 234296 h 234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187" h="2342961">
                <a:moveTo>
                  <a:pt x="0" y="234296"/>
                </a:moveTo>
                <a:cubicBezTo>
                  <a:pt x="0" y="104898"/>
                  <a:pt x="104898" y="0"/>
                  <a:pt x="234296" y="0"/>
                </a:cubicBezTo>
                <a:lnTo>
                  <a:pt x="2705891" y="0"/>
                </a:lnTo>
                <a:cubicBezTo>
                  <a:pt x="2835289" y="0"/>
                  <a:pt x="2940187" y="104898"/>
                  <a:pt x="2940187" y="234296"/>
                </a:cubicBezTo>
                <a:lnTo>
                  <a:pt x="2940187" y="2108665"/>
                </a:lnTo>
                <a:cubicBezTo>
                  <a:pt x="2940187" y="2238063"/>
                  <a:pt x="2835289" y="2342961"/>
                  <a:pt x="2705891" y="2342961"/>
                </a:cubicBezTo>
                <a:lnTo>
                  <a:pt x="234296" y="2342961"/>
                </a:lnTo>
                <a:cubicBezTo>
                  <a:pt x="104898" y="2342961"/>
                  <a:pt x="0" y="2238063"/>
                  <a:pt x="0" y="2108665"/>
                </a:cubicBezTo>
                <a:lnTo>
                  <a:pt x="0" y="2342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5783" tIns="205783" rIns="205783" bIns="20578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km</a:t>
            </a:r>
            <a:endParaRPr lang="en-US" sz="3600" b="1" kern="1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2459504"/>
            <a:ext cx="7905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0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7772400" cy="1462088"/>
          </a:xfrm>
        </p:spPr>
        <p:txBody>
          <a:bodyPr/>
          <a:lstStyle/>
          <a:p>
            <a:pPr eaLnBrk="1" hangingPunct="1"/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Dặn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dò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350"/>
            <a:ext cx="12146010" cy="6991350"/>
          </a:xfrm>
          <a:prstGeom prst="rect">
            <a:avLst/>
          </a:prstGeom>
        </p:spPr>
      </p:pic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533650" y="2452688"/>
            <a:ext cx="8801100" cy="20121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Nam.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5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khoáng</a:t>
            </a:r>
            <a:r>
              <a:rPr lang="en-US" altLang="en-US" sz="35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sả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2105561"/>
            <a:ext cx="710565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</a:p>
          <a:p>
            <a:pPr algn="ctr"/>
            <a:r>
              <a:rPr lang="en-US" sz="45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5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5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2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599" y="0"/>
            <a:ext cx="6970601" cy="68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1"/>
            <a:ext cx="12973050" cy="7581900"/>
          </a:xfrm>
          <a:prstGeom prst="rect">
            <a:avLst/>
          </a:prstGeom>
          <a:ln cmpd="sng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24400" y="2071359"/>
            <a:ext cx="247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u="sng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4000" b="1" u="sng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6375" y="3562634"/>
            <a:ext cx="897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-  ĐẤT NƯỚC CHÚNG TA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956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0"/>
            <a:ext cx="61722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13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2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7125" y="1981200"/>
            <a:ext cx="5772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3200400"/>
            <a:ext cx="8686800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853</Words>
  <Application>Microsoft Office PowerPoint</Application>
  <PresentationFormat>Widescreen</PresentationFormat>
  <Paragraphs>111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宋体</vt:lpstr>
      <vt:lpstr>幼圆</vt:lpstr>
      <vt:lpstr>Arial</vt:lpstr>
      <vt:lpstr>Calibri</vt:lpstr>
      <vt:lpstr>Century Gothic</vt:lpstr>
      <vt:lpstr>Times New Roman</vt:lpstr>
      <vt:lpstr>Wingdings</vt:lpstr>
      <vt:lpstr>Wingdings 3</vt:lpstr>
      <vt:lpstr>Chủ đề của Office</vt:lpstr>
      <vt:lpstr>1_Chủ đề của Office</vt:lpstr>
      <vt:lpstr>1_Office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12</dc:title>
  <dc:creator>Windows User</dc:creator>
  <cp:lastModifiedBy>Admin</cp:lastModifiedBy>
  <cp:revision>121</cp:revision>
  <dcterms:created xsi:type="dcterms:W3CDTF">2021-08-31T08:00:33Z</dcterms:created>
  <dcterms:modified xsi:type="dcterms:W3CDTF">2023-09-10T21:16:59Z</dcterms:modified>
</cp:coreProperties>
</file>